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260" r:id="rId3"/>
    <p:sldId id="261" r:id="rId4"/>
    <p:sldId id="287" r:id="rId5"/>
    <p:sldId id="288" r:id="rId6"/>
    <p:sldId id="289" r:id="rId7"/>
    <p:sldId id="290" r:id="rId8"/>
    <p:sldId id="291" r:id="rId9"/>
    <p:sldId id="264" r:id="rId10"/>
    <p:sldId id="292" r:id="rId11"/>
    <p:sldId id="265" r:id="rId12"/>
    <p:sldId id="266" r:id="rId13"/>
    <p:sldId id="268" r:id="rId14"/>
    <p:sldId id="269" r:id="rId15"/>
    <p:sldId id="275" r:id="rId16"/>
    <p:sldId id="281" r:id="rId17"/>
    <p:sldId id="282" r:id="rId18"/>
    <p:sldId id="283" r:id="rId19"/>
    <p:sldId id="285" r:id="rId20"/>
    <p:sldId id="259" r:id="rId2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77A06"/>
    <a:srgbClr val="353535"/>
    <a:srgbClr val="66CC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5052" autoAdjust="0"/>
  </p:normalViewPr>
  <p:slideViewPr>
    <p:cSldViewPr snapToGrid="0">
      <p:cViewPr varScale="1">
        <p:scale>
          <a:sx n="149" d="100"/>
          <a:sy n="149" d="100"/>
        </p:scale>
        <p:origin x="1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jpe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jpeg>
</file>

<file path=ppt/media/image28.jpeg>
</file>

<file path=ppt/media/image29.jpeg>
</file>

<file path=ppt/media/image3.jp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2EFAF5-E436-4202-867C-9E162ED6B84B}" type="datetimeFigureOut">
              <a:rPr lang="ru-RU" smtClean="0"/>
              <a:t>23.11.2020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F1AD60-71DD-4A53-B159-D109184A53E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3731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F1AD60-71DD-4A53-B159-D109184A53E1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38558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F1AD60-71DD-4A53-B159-D109184A53E1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19030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F1AD60-71DD-4A53-B159-D109184A53E1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341320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F1AD60-71DD-4A53-B159-D109184A53E1}" type="slidenum">
              <a:rPr lang="ru-RU" smtClean="0"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641069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F1AD60-71DD-4A53-B159-D109184A53E1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98602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F1AD60-71DD-4A53-B159-D109184A53E1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461454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F1AD60-71DD-4A53-B159-D109184A53E1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325958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F1AD60-71DD-4A53-B159-D109184A53E1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66269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F1AD60-71DD-4A53-B159-D109184A53E1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32629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F1AD60-71DD-4A53-B159-D109184A53E1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948802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F1AD60-71DD-4A53-B159-D109184A53E1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113951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F1AD60-71DD-4A53-B159-D109184A53E1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36543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2441F-914F-497F-9891-FDCA523ED95A}" type="datetimeFigureOut">
              <a:rPr lang="ru-RU" smtClean="0"/>
              <a:t>23.11.2020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18F5A-2431-43F9-B41D-C560570EFD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38503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2441F-914F-497F-9891-FDCA523ED95A}" type="datetimeFigureOut">
              <a:rPr lang="ru-RU" smtClean="0"/>
              <a:t>23.11.2020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18F5A-2431-43F9-B41D-C560570EFD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06736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2441F-914F-497F-9891-FDCA523ED95A}" type="datetimeFigureOut">
              <a:rPr lang="ru-RU" smtClean="0"/>
              <a:t>23.11.2020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18F5A-2431-43F9-B41D-C560570EFD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29446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2441F-914F-497F-9891-FDCA523ED95A}" type="datetimeFigureOut">
              <a:rPr lang="ru-RU" smtClean="0"/>
              <a:t>23.11.2020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18F5A-2431-43F9-B41D-C560570EFD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1464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2441F-914F-497F-9891-FDCA523ED95A}" type="datetimeFigureOut">
              <a:rPr lang="ru-RU" smtClean="0"/>
              <a:t>23.11.2020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18F5A-2431-43F9-B41D-C560570EFD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19927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2441F-914F-497F-9891-FDCA523ED95A}" type="datetimeFigureOut">
              <a:rPr lang="ru-RU" smtClean="0"/>
              <a:t>23.11.2020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18F5A-2431-43F9-B41D-C560570EFD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46906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2441F-914F-497F-9891-FDCA523ED95A}" type="datetimeFigureOut">
              <a:rPr lang="ru-RU" smtClean="0"/>
              <a:t>23.11.2020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18F5A-2431-43F9-B41D-C560570EFD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7272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2441F-914F-497F-9891-FDCA523ED95A}" type="datetimeFigureOut">
              <a:rPr lang="ru-RU" smtClean="0"/>
              <a:t>23.11.2020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18F5A-2431-43F9-B41D-C560570EFD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421048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2441F-914F-497F-9891-FDCA523ED95A}" type="datetimeFigureOut">
              <a:rPr lang="ru-RU" smtClean="0"/>
              <a:t>23.11.2020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18F5A-2431-43F9-B41D-C560570EFD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77725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2441F-914F-497F-9891-FDCA523ED95A}" type="datetimeFigureOut">
              <a:rPr lang="ru-RU" smtClean="0"/>
              <a:t>23.11.2020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18F5A-2431-43F9-B41D-C560570EFD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65440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2441F-914F-497F-9891-FDCA523ED95A}" type="datetimeFigureOut">
              <a:rPr lang="ru-RU" smtClean="0"/>
              <a:t>23.11.2020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18F5A-2431-43F9-B41D-C560570EFD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2289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12441F-914F-497F-9891-FDCA523ED95A}" type="datetimeFigureOut">
              <a:rPr lang="ru-RU" smtClean="0"/>
              <a:t>23.11.2020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618F5A-2431-43F9-B41D-C560570EFD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0574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jpe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5.jpeg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297"/>
          <a:stretch/>
        </p:blipFill>
        <p:spPr>
          <a:xfrm>
            <a:off x="0" y="0"/>
            <a:ext cx="12192000" cy="4807213"/>
          </a:xfrm>
          <a:prstGeom prst="rect">
            <a:avLst/>
          </a:prstGeom>
        </p:spPr>
      </p:pic>
      <p:grpSp>
        <p:nvGrpSpPr>
          <p:cNvPr id="24" name="Группа 23"/>
          <p:cNvGrpSpPr/>
          <p:nvPr/>
        </p:nvGrpSpPr>
        <p:grpSpPr>
          <a:xfrm>
            <a:off x="0" y="3312687"/>
            <a:ext cx="12192000" cy="3545313"/>
            <a:chOff x="0" y="3336751"/>
            <a:chExt cx="12192000" cy="3545313"/>
          </a:xfrm>
        </p:grpSpPr>
        <p:sp>
          <p:nvSpPr>
            <p:cNvPr id="25" name="Freeform 3"/>
            <p:cNvSpPr/>
            <p:nvPr/>
          </p:nvSpPr>
          <p:spPr>
            <a:xfrm>
              <a:off x="0" y="3336751"/>
              <a:ext cx="12192000" cy="3545313"/>
            </a:xfrm>
            <a:custGeom>
              <a:avLst/>
              <a:gdLst>
                <a:gd name="connsiteX0" fmla="*/ 986101 w 12192000"/>
                <a:gd name="connsiteY0" fmla="*/ 0 h 3545313"/>
                <a:gd name="connsiteX1" fmla="*/ 12192000 w 12192000"/>
                <a:gd name="connsiteY1" fmla="*/ 0 h 3545313"/>
                <a:gd name="connsiteX2" fmla="*/ 12192000 w 12192000"/>
                <a:gd name="connsiteY2" fmla="*/ 510802 h 3545313"/>
                <a:gd name="connsiteX3" fmla="*/ 12192000 w 12192000"/>
                <a:gd name="connsiteY3" fmla="*/ 1543258 h 3545313"/>
                <a:gd name="connsiteX4" fmla="*/ 12192000 w 12192000"/>
                <a:gd name="connsiteY4" fmla="*/ 3545313 h 3545313"/>
                <a:gd name="connsiteX5" fmla="*/ 986101 w 12192000"/>
                <a:gd name="connsiteY5" fmla="*/ 3545313 h 3545313"/>
                <a:gd name="connsiteX6" fmla="*/ 475299 w 12192000"/>
                <a:gd name="connsiteY6" fmla="*/ 3545313 h 3545313"/>
                <a:gd name="connsiteX7" fmla="*/ 0 w 12192000"/>
                <a:gd name="connsiteY7" fmla="*/ 3545313 h 3545313"/>
                <a:gd name="connsiteX8" fmla="*/ 0 w 12192000"/>
                <a:gd name="connsiteY8" fmla="*/ 1543258 h 3545313"/>
                <a:gd name="connsiteX9" fmla="*/ 475299 w 12192000"/>
                <a:gd name="connsiteY9" fmla="*/ 1543258 h 3545313"/>
                <a:gd name="connsiteX10" fmla="*/ 475299 w 12192000"/>
                <a:gd name="connsiteY10" fmla="*/ 510802 h 3545313"/>
                <a:gd name="connsiteX11" fmla="*/ 986101 w 12192000"/>
                <a:gd name="connsiteY11" fmla="*/ 510802 h 3545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192000" h="3545313">
                  <a:moveTo>
                    <a:pt x="986101" y="0"/>
                  </a:moveTo>
                  <a:lnTo>
                    <a:pt x="12192000" y="0"/>
                  </a:lnTo>
                  <a:lnTo>
                    <a:pt x="12192000" y="510802"/>
                  </a:lnTo>
                  <a:lnTo>
                    <a:pt x="12192000" y="1543258"/>
                  </a:lnTo>
                  <a:lnTo>
                    <a:pt x="12192000" y="3545313"/>
                  </a:lnTo>
                  <a:lnTo>
                    <a:pt x="986101" y="3545313"/>
                  </a:lnTo>
                  <a:lnTo>
                    <a:pt x="475299" y="3545313"/>
                  </a:lnTo>
                  <a:lnTo>
                    <a:pt x="0" y="3545313"/>
                  </a:lnTo>
                  <a:lnTo>
                    <a:pt x="0" y="1543258"/>
                  </a:lnTo>
                  <a:lnTo>
                    <a:pt x="475299" y="1543258"/>
                  </a:lnTo>
                  <a:lnTo>
                    <a:pt x="475299" y="510802"/>
                  </a:lnTo>
                  <a:lnTo>
                    <a:pt x="986101" y="51080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6" name="Teksti kohatäide 5"/>
            <p:cNvSpPr txBox="1">
              <a:spLocks/>
            </p:cNvSpPr>
            <p:nvPr/>
          </p:nvSpPr>
          <p:spPr>
            <a:xfrm>
              <a:off x="442569" y="5692622"/>
              <a:ext cx="5800895" cy="911446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spcBef>
                  <a:spcPts val="0"/>
                </a:spcBef>
                <a:buNone/>
              </a:pPr>
              <a:r>
                <a:rPr lang="en-US" sz="1800" dirty="0" smtClean="0">
                  <a:solidFill>
                    <a:schemeClr val="tx1">
                      <a:lumMod val="90000"/>
                      <a:lumOff val="10000"/>
                    </a:schemeClr>
                  </a:solidFill>
                </a:rPr>
                <a:t>Nikita Andreev</a:t>
              </a:r>
            </a:p>
            <a:p>
              <a:pPr marL="0" indent="0">
                <a:lnSpc>
                  <a:spcPct val="100000"/>
                </a:lnSpc>
                <a:spcBef>
                  <a:spcPts val="0"/>
                </a:spcBef>
                <a:buNone/>
              </a:pPr>
              <a:r>
                <a:rPr lang="en-US" sz="1800" dirty="0" err="1" smtClean="0">
                  <a:solidFill>
                    <a:schemeClr val="tx1">
                      <a:lumMod val="90000"/>
                      <a:lumOff val="10000"/>
                    </a:schemeClr>
                  </a:solidFill>
                </a:rPr>
                <a:t>Inseneriteaduskond</a:t>
              </a:r>
              <a:r>
                <a:rPr lang="en-US" sz="1800" dirty="0" smtClean="0">
                  <a:solidFill>
                    <a:schemeClr val="tx1">
                      <a:lumMod val="90000"/>
                      <a:lumOff val="10000"/>
                    </a:schemeClr>
                  </a:solidFill>
                </a:rPr>
                <a:t>/</a:t>
              </a:r>
              <a:r>
                <a:rPr lang="en-US" sz="1800" dirty="0" err="1" smtClean="0">
                  <a:solidFill>
                    <a:schemeClr val="tx1">
                      <a:lumMod val="90000"/>
                      <a:lumOff val="10000"/>
                    </a:schemeClr>
                  </a:solidFill>
                </a:rPr>
                <a:t>Virumaa</a:t>
              </a:r>
              <a:r>
                <a:rPr lang="en-US" sz="1800" dirty="0" smtClean="0">
                  <a:solidFill>
                    <a:schemeClr val="tx1">
                      <a:lumMod val="90000"/>
                      <a:lumOff val="10000"/>
                    </a:schemeClr>
                  </a:solidFill>
                </a:rPr>
                <a:t> </a:t>
              </a:r>
              <a:r>
                <a:rPr lang="en-US" sz="1800" dirty="0" err="1" smtClean="0">
                  <a:solidFill>
                    <a:schemeClr val="tx1">
                      <a:lumMod val="90000"/>
                      <a:lumOff val="10000"/>
                    </a:schemeClr>
                  </a:solidFill>
                </a:rPr>
                <a:t>Kolledž</a:t>
              </a:r>
              <a:r>
                <a:rPr lang="et-EE" sz="1800" dirty="0" smtClean="0">
                  <a:solidFill>
                    <a:schemeClr val="tx1">
                      <a:lumMod val="90000"/>
                      <a:lumOff val="10000"/>
                    </a:schemeClr>
                  </a:solidFill>
                </a:rPr>
                <a:t> </a:t>
              </a:r>
            </a:p>
            <a:p>
              <a:pPr marL="0" indent="0">
                <a:lnSpc>
                  <a:spcPct val="100000"/>
                </a:lnSpc>
                <a:spcBef>
                  <a:spcPts val="0"/>
                </a:spcBef>
                <a:buNone/>
              </a:pPr>
              <a:r>
                <a:rPr lang="en-US" sz="1800" dirty="0" err="1" smtClean="0">
                  <a:solidFill>
                    <a:schemeClr val="tx1">
                      <a:lumMod val="90000"/>
                      <a:lumOff val="10000"/>
                    </a:schemeClr>
                  </a:solidFill>
                </a:rPr>
                <a:t>Tallinna</a:t>
              </a:r>
              <a:r>
                <a:rPr lang="en-US" sz="1800" dirty="0" smtClean="0">
                  <a:solidFill>
                    <a:schemeClr val="tx1">
                      <a:lumMod val="90000"/>
                      <a:lumOff val="10000"/>
                    </a:schemeClr>
                  </a:solidFill>
                </a:rPr>
                <a:t> </a:t>
              </a:r>
              <a:r>
                <a:rPr lang="en-US" sz="1800" dirty="0" err="1" smtClean="0">
                  <a:solidFill>
                    <a:schemeClr val="tx1">
                      <a:lumMod val="90000"/>
                      <a:lumOff val="10000"/>
                    </a:schemeClr>
                  </a:solidFill>
                </a:rPr>
                <a:t>Tehnikaülikool</a:t>
              </a:r>
              <a:endParaRPr lang="et-EE" sz="1800" dirty="0">
                <a:solidFill>
                  <a:schemeClr val="tx1">
                    <a:lumMod val="90000"/>
                    <a:lumOff val="10000"/>
                  </a:schemeClr>
                </a:solidFill>
              </a:endParaRPr>
            </a:p>
          </p:txBody>
        </p:sp>
        <p:sp>
          <p:nvSpPr>
            <p:cNvPr id="27" name="TextBox 17"/>
            <p:cNvSpPr txBox="1"/>
            <p:nvPr/>
          </p:nvSpPr>
          <p:spPr>
            <a:xfrm>
              <a:off x="8381550" y="5865404"/>
              <a:ext cx="33647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+mn-ea"/>
                  <a:cs typeface="+mn-cs"/>
                </a:defRPr>
              </a:lvl9pPr>
            </a:lstStyle>
            <a:p>
              <a:pPr algn="r"/>
              <a:r>
                <a:rPr lang="et-EE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+mn-lt"/>
                </a:rPr>
                <a:t>Juhendaja: </a:t>
              </a:r>
              <a:r>
                <a:rPr lang="en-US" dirty="0" err="1">
                  <a:solidFill>
                    <a:schemeClr val="tx1">
                      <a:lumMod val="90000"/>
                      <a:lumOff val="10000"/>
                    </a:schemeClr>
                  </a:solidFill>
                  <a:latin typeface="+mn-lt"/>
                </a:rPr>
                <a:t>Jelena</a:t>
              </a:r>
              <a:r>
                <a:rPr lang="en-US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+mn-lt"/>
                </a:rPr>
                <a:t> Kuzmina</a:t>
              </a:r>
              <a:endParaRPr lang="et-EE" dirty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9072101" y="6234736"/>
              <a:ext cx="26741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ru-RU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+mn-lt"/>
                </a:rPr>
                <a:t>08</a:t>
              </a:r>
              <a:r>
                <a:rPr lang="et-EE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+mn-lt"/>
                </a:rPr>
                <a:t>.</a:t>
              </a:r>
              <a:r>
                <a:rPr lang="ru-RU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+mn-lt"/>
                </a:rPr>
                <a:t>06</a:t>
              </a:r>
              <a:r>
                <a:rPr lang="et-EE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+mn-lt"/>
                </a:rPr>
                <a:t>.</a:t>
              </a:r>
              <a:r>
                <a:rPr lang="ru-RU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+mn-lt"/>
                </a:rPr>
                <a:t>2020</a:t>
              </a:r>
              <a:endParaRPr lang="et-EE" dirty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endParaRPr>
            </a:p>
          </p:txBody>
        </p:sp>
        <p:sp>
          <p:nvSpPr>
            <p:cNvPr id="29" name="Teksti kohatäide 4"/>
            <p:cNvSpPr txBox="1">
              <a:spLocks/>
            </p:cNvSpPr>
            <p:nvPr/>
          </p:nvSpPr>
          <p:spPr>
            <a:xfrm>
              <a:off x="1306286" y="3594346"/>
              <a:ext cx="10579340" cy="1205366"/>
            </a:xfrm>
            <a:prstGeom prst="rect">
              <a:avLst/>
            </a:prstGeom>
          </p:spPr>
          <p:txBody>
            <a:bodyPr vert="horz" lIns="91440" tIns="45720" rIns="91440" bIns="45720" rtlCol="0" anchor="ctr"/>
            <a:lstStyle>
              <a:defPPr>
                <a:defRPr lang="ru-RU"/>
              </a:defPPr>
              <a:lvl1pPr marL="0" algn="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ru-RU" sz="3200" kern="2000" spc="200" dirty="0" smtClean="0">
                  <a:solidFill>
                    <a:srgbClr val="D77A06"/>
                  </a:solidFill>
                  <a:latin typeface="Verdana" panose="020B0604030504040204" pitchFamily="34" charset="0"/>
                  <a:ea typeface="Verdana" panose="020B0604030504040204" pitchFamily="34" charset="0"/>
                </a:rPr>
                <a:t>Концепт сайта </a:t>
              </a:r>
              <a:r>
                <a:rPr lang="en-US" sz="3200" kern="2000" spc="200" dirty="0" err="1" smtClean="0">
                  <a:solidFill>
                    <a:srgbClr val="D77A06"/>
                  </a:solidFill>
                  <a:latin typeface="Verdana" panose="020B0604030504040204" pitchFamily="34" charset="0"/>
                  <a:ea typeface="Verdana" panose="020B0604030504040204" pitchFamily="34" charset="0"/>
                </a:rPr>
                <a:t>Tallinna</a:t>
              </a:r>
              <a:r>
                <a:rPr lang="en-US" sz="3200" kern="2000" spc="200" dirty="0" smtClean="0">
                  <a:solidFill>
                    <a:srgbClr val="D77A06"/>
                  </a:solidFill>
                  <a:latin typeface="Verdana" panose="020B0604030504040204" pitchFamily="34" charset="0"/>
                  <a:ea typeface="Verdana" panose="020B0604030504040204" pitchFamily="34" charset="0"/>
                </a:rPr>
                <a:t> </a:t>
              </a:r>
              <a:r>
                <a:rPr lang="en-US" sz="3200" kern="2000" spc="200" dirty="0" err="1" smtClean="0">
                  <a:solidFill>
                    <a:srgbClr val="D77A06"/>
                  </a:solidFill>
                  <a:latin typeface="Verdana" panose="020B0604030504040204" pitchFamily="34" charset="0"/>
                  <a:ea typeface="Verdana" panose="020B0604030504040204" pitchFamily="34" charset="0"/>
                </a:rPr>
                <a:t>Pae</a:t>
              </a:r>
              <a:r>
                <a:rPr lang="en-US" sz="3200" kern="2000" spc="200" dirty="0" smtClean="0">
                  <a:solidFill>
                    <a:srgbClr val="D77A06"/>
                  </a:solidFill>
                  <a:latin typeface="Verdana" panose="020B0604030504040204" pitchFamily="34" charset="0"/>
                  <a:ea typeface="Verdana" panose="020B0604030504040204" pitchFamily="34" charset="0"/>
                </a:rPr>
                <a:t> G</a:t>
              </a:r>
              <a:r>
                <a:rPr lang="et-EE" sz="3200" kern="2000" spc="200" dirty="0" smtClean="0">
                  <a:solidFill>
                    <a:srgbClr val="D77A06"/>
                  </a:solidFill>
                  <a:latin typeface="Verdana" panose="020B0604030504040204" pitchFamily="34" charset="0"/>
                  <a:ea typeface="Verdana" panose="020B0604030504040204" pitchFamily="34" charset="0"/>
                </a:rPr>
                <a:t>ümnaasium</a:t>
              </a:r>
              <a:endParaRPr lang="ru-RU" sz="3200" kern="2000" spc="200" dirty="0">
                <a:solidFill>
                  <a:srgbClr val="D77A06"/>
                </a:solidFill>
                <a:latin typeface="Verdana" panose="020B0604030504040204" pitchFamily="34" charset="0"/>
                <a:ea typeface="Verdana" panose="020B060403050404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37142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Группа 4"/>
          <p:cNvGrpSpPr/>
          <p:nvPr/>
        </p:nvGrpSpPr>
        <p:grpSpPr>
          <a:xfrm>
            <a:off x="838200" y="5759103"/>
            <a:ext cx="5977299" cy="874549"/>
            <a:chOff x="752475" y="5759103"/>
            <a:chExt cx="5977299" cy="874549"/>
          </a:xfrm>
        </p:grpSpPr>
        <p:pic>
          <p:nvPicPr>
            <p:cNvPr id="8" name="Рисунок 7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687"/>
            <a:stretch/>
          </p:blipFill>
          <p:spPr>
            <a:xfrm>
              <a:off x="752475" y="5772592"/>
              <a:ext cx="1591975" cy="861060"/>
            </a:xfrm>
            <a:prstGeom prst="rect">
              <a:avLst/>
            </a:prstGeom>
          </p:spPr>
        </p:pic>
        <p:cxnSp>
          <p:nvCxnSpPr>
            <p:cNvPr id="9" name="Прямая соединительная линия 8"/>
            <p:cNvCxnSpPr/>
            <p:nvPr/>
          </p:nvCxnSpPr>
          <p:spPr>
            <a:xfrm>
              <a:off x="2511960" y="5759103"/>
              <a:ext cx="0" cy="86040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 Placeholder 4"/>
            <p:cNvSpPr txBox="1">
              <a:spLocks/>
            </p:cNvSpPr>
            <p:nvPr/>
          </p:nvSpPr>
          <p:spPr>
            <a:xfrm>
              <a:off x="2679471" y="6040963"/>
              <a:ext cx="4050303" cy="324317"/>
            </a:xfrm>
            <a:prstGeom prst="rect">
              <a:avLst/>
            </a:prstGeom>
          </p:spPr>
          <p:txBody>
            <a:bodyPr lIns="0" tIns="0" rIns="0" bIns="0"/>
            <a:lstStyle>
              <a:lvl1pPr marL="228600" marR="0" indent="-228600" algn="l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 sz="1600" kern="1200" baseline="0">
                  <a:solidFill>
                    <a:srgbClr val="4F4C4E"/>
                  </a:solidFill>
                  <a:latin typeface="Verdana" charset="0"/>
                  <a:ea typeface="+mn-ea"/>
                  <a:cs typeface="+mn-cs"/>
                </a:defRPr>
              </a:lvl1pPr>
              <a:lvl2pPr marL="6858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Clr>
                  <a:schemeClr val="accent1"/>
                </a:buClr>
              </a:pPr>
              <a:r>
                <a:rPr lang="et-EE" altLang="en-US" sz="1800" dirty="0" smtClean="0">
                  <a:solidFill>
                    <a:schemeClr val="accent1"/>
                  </a:solidFill>
                </a:rPr>
                <a:t>TALLINNA PAE GÜMNAASIUM</a:t>
              </a:r>
              <a:endParaRPr lang="en-US" altLang="en-US" sz="1800" dirty="0">
                <a:solidFill>
                  <a:schemeClr val="accent1"/>
                </a:solidFill>
              </a:endParaRPr>
            </a:p>
          </p:txBody>
        </p:sp>
      </p:grpSp>
      <p:sp>
        <p:nvSpPr>
          <p:cNvPr id="11" name="Заголовок 1"/>
          <p:cNvSpPr txBox="1">
            <a:spLocks/>
          </p:cNvSpPr>
          <p:nvPr/>
        </p:nvSpPr>
        <p:spPr>
          <a:xfrm>
            <a:off x="838200" y="365126"/>
            <a:ext cx="10515600" cy="6114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 smtClean="0">
                <a:solidFill>
                  <a:srgbClr val="D77A06"/>
                </a:solidFill>
              </a:rPr>
              <a:t>Логотип</a:t>
            </a:r>
            <a:endParaRPr lang="ru-RU" dirty="0">
              <a:solidFill>
                <a:srgbClr val="D77A06"/>
              </a:solidFill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4"/>
          <a:srcRect l="12188" t="9028" r="625" b="5833"/>
          <a:stretch/>
        </p:blipFill>
        <p:spPr>
          <a:xfrm>
            <a:off x="2488819" y="1447636"/>
            <a:ext cx="7214362" cy="3962728"/>
          </a:xfrm>
          <a:prstGeom prst="rect">
            <a:avLst/>
          </a:prstGeom>
        </p:spPr>
      </p:pic>
      <p:sp>
        <p:nvSpPr>
          <p:cNvPr id="12" name="Slide Number Placeholder 1">
            <a:extLst>
              <a:ext uri="{FF2B5EF4-FFF2-40B4-BE49-F238E27FC236}">
                <a16:creationId xmlns:a16="http://schemas.microsoft.com/office/drawing/2014/main" id="{5BC4D61B-9FCF-41CA-A26B-2CE7E179BA38}"/>
              </a:ext>
            </a:extLst>
          </p:cNvPr>
          <p:cNvSpPr txBox="1">
            <a:spLocks/>
          </p:cNvSpPr>
          <p:nvPr/>
        </p:nvSpPr>
        <p:spPr>
          <a:xfrm>
            <a:off x="11239500" y="5933931"/>
            <a:ext cx="952500" cy="685572"/>
          </a:xfrm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9pPr>
          </a:lstStyle>
          <a:p>
            <a:r>
              <a:rPr lang="ru-RU" sz="4000" dirty="0" smtClean="0">
                <a:solidFill>
                  <a:schemeClr val="accent1"/>
                </a:solidFill>
                <a:latin typeface="+mn-lt"/>
              </a:rPr>
              <a:t>10</a:t>
            </a:r>
            <a:endParaRPr lang="en-US" dirty="0">
              <a:solidFill>
                <a:schemeClr val="accent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19736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64" t="7269" r="5430" b="20576"/>
          <a:stretch/>
        </p:blipFill>
        <p:spPr>
          <a:xfrm>
            <a:off x="1457739" y="1050494"/>
            <a:ext cx="9276522" cy="4621229"/>
          </a:xfrm>
          <a:prstGeom prst="rect">
            <a:avLst/>
          </a:prstGeom>
        </p:spPr>
      </p:pic>
      <p:grpSp>
        <p:nvGrpSpPr>
          <p:cNvPr id="5" name="Группа 4"/>
          <p:cNvGrpSpPr/>
          <p:nvPr/>
        </p:nvGrpSpPr>
        <p:grpSpPr>
          <a:xfrm>
            <a:off x="838200" y="5759103"/>
            <a:ext cx="5977299" cy="874549"/>
            <a:chOff x="752475" y="5759103"/>
            <a:chExt cx="5977299" cy="874549"/>
          </a:xfrm>
        </p:grpSpPr>
        <p:pic>
          <p:nvPicPr>
            <p:cNvPr id="8" name="Рисунок 7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687"/>
            <a:stretch/>
          </p:blipFill>
          <p:spPr>
            <a:xfrm>
              <a:off x="752475" y="5772592"/>
              <a:ext cx="1591975" cy="861060"/>
            </a:xfrm>
            <a:prstGeom prst="rect">
              <a:avLst/>
            </a:prstGeom>
          </p:spPr>
        </p:pic>
        <p:cxnSp>
          <p:nvCxnSpPr>
            <p:cNvPr id="9" name="Прямая соединительная линия 8"/>
            <p:cNvCxnSpPr/>
            <p:nvPr/>
          </p:nvCxnSpPr>
          <p:spPr>
            <a:xfrm>
              <a:off x="2511960" y="5759103"/>
              <a:ext cx="0" cy="86040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 Placeholder 4"/>
            <p:cNvSpPr txBox="1">
              <a:spLocks/>
            </p:cNvSpPr>
            <p:nvPr/>
          </p:nvSpPr>
          <p:spPr>
            <a:xfrm>
              <a:off x="2679471" y="6040963"/>
              <a:ext cx="4050303" cy="324317"/>
            </a:xfrm>
            <a:prstGeom prst="rect">
              <a:avLst/>
            </a:prstGeom>
          </p:spPr>
          <p:txBody>
            <a:bodyPr lIns="0" tIns="0" rIns="0" bIns="0"/>
            <a:lstStyle>
              <a:lvl1pPr marL="228600" marR="0" indent="-228600" algn="l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 sz="1600" kern="1200" baseline="0">
                  <a:solidFill>
                    <a:srgbClr val="4F4C4E"/>
                  </a:solidFill>
                  <a:latin typeface="Verdana" charset="0"/>
                  <a:ea typeface="+mn-ea"/>
                  <a:cs typeface="+mn-cs"/>
                </a:defRPr>
              </a:lvl1pPr>
              <a:lvl2pPr marL="6858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Clr>
                  <a:schemeClr val="accent1"/>
                </a:buClr>
              </a:pPr>
              <a:r>
                <a:rPr lang="et-EE" altLang="en-US" sz="1800" dirty="0" smtClean="0">
                  <a:solidFill>
                    <a:schemeClr val="accent1"/>
                  </a:solidFill>
                </a:rPr>
                <a:t>TALLINNA PAE GÜMNAASIUM</a:t>
              </a:r>
              <a:endParaRPr lang="en-US" altLang="en-US" sz="1800" dirty="0">
                <a:solidFill>
                  <a:schemeClr val="accent1"/>
                </a:solidFill>
              </a:endParaRPr>
            </a:p>
          </p:txBody>
        </p:sp>
      </p:grpSp>
      <p:sp>
        <p:nvSpPr>
          <p:cNvPr id="11" name="Заголовок 1"/>
          <p:cNvSpPr txBox="1">
            <a:spLocks/>
          </p:cNvSpPr>
          <p:nvPr/>
        </p:nvSpPr>
        <p:spPr>
          <a:xfrm>
            <a:off x="838200" y="365126"/>
            <a:ext cx="10515600" cy="6114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altLang="en-US" dirty="0">
                <a:solidFill>
                  <a:srgbClr val="D77A06"/>
                </a:solidFill>
              </a:rPr>
              <a:t>Основная версия</a:t>
            </a:r>
            <a:endParaRPr lang="ru-RU" dirty="0">
              <a:solidFill>
                <a:srgbClr val="D77A06"/>
              </a:solidFill>
            </a:endParaRPr>
          </a:p>
        </p:txBody>
      </p:sp>
      <p:sp>
        <p:nvSpPr>
          <p:cNvPr id="12" name="Slide Number Placeholder 1">
            <a:extLst>
              <a:ext uri="{FF2B5EF4-FFF2-40B4-BE49-F238E27FC236}">
                <a16:creationId xmlns:a16="http://schemas.microsoft.com/office/drawing/2014/main" id="{5BC4D61B-9FCF-41CA-A26B-2CE7E179BA38}"/>
              </a:ext>
            </a:extLst>
          </p:cNvPr>
          <p:cNvSpPr txBox="1">
            <a:spLocks/>
          </p:cNvSpPr>
          <p:nvPr/>
        </p:nvSpPr>
        <p:spPr>
          <a:xfrm>
            <a:off x="11239500" y="5933931"/>
            <a:ext cx="952500" cy="685572"/>
          </a:xfrm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9pPr>
          </a:lstStyle>
          <a:p>
            <a:r>
              <a:rPr lang="ru-RU" sz="4000" dirty="0" smtClean="0">
                <a:solidFill>
                  <a:schemeClr val="accent1"/>
                </a:solidFill>
                <a:latin typeface="+mn-lt"/>
              </a:rPr>
              <a:t>11</a:t>
            </a:r>
            <a:endParaRPr lang="en-US" dirty="0">
              <a:solidFill>
                <a:schemeClr val="accent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5014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9528" y="976602"/>
            <a:ext cx="3292943" cy="4878855"/>
          </a:xfrm>
          <a:prstGeom prst="rect">
            <a:avLst/>
          </a:prstGeom>
        </p:spPr>
      </p:pic>
      <p:sp>
        <p:nvSpPr>
          <p:cNvPr id="6" name="Заголовок 1"/>
          <p:cNvSpPr txBox="1">
            <a:spLocks/>
          </p:cNvSpPr>
          <p:nvPr/>
        </p:nvSpPr>
        <p:spPr>
          <a:xfrm>
            <a:off x="838200" y="365126"/>
            <a:ext cx="10515600" cy="6114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altLang="en-US" dirty="0">
                <a:solidFill>
                  <a:srgbClr val="D77A06"/>
                </a:solidFill>
              </a:rPr>
              <a:t>Мобильная версия</a:t>
            </a:r>
            <a:endParaRPr lang="ru-RU" dirty="0">
              <a:solidFill>
                <a:srgbClr val="D77A06"/>
              </a:solidFill>
            </a:endParaRPr>
          </a:p>
        </p:txBody>
      </p:sp>
      <p:grpSp>
        <p:nvGrpSpPr>
          <p:cNvPr id="8" name="Группа 7"/>
          <p:cNvGrpSpPr/>
          <p:nvPr/>
        </p:nvGrpSpPr>
        <p:grpSpPr>
          <a:xfrm>
            <a:off x="838200" y="5759103"/>
            <a:ext cx="5977299" cy="874549"/>
            <a:chOff x="752475" y="5759103"/>
            <a:chExt cx="5977299" cy="874549"/>
          </a:xfrm>
        </p:grpSpPr>
        <p:pic>
          <p:nvPicPr>
            <p:cNvPr id="9" name="Рисунок 8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687"/>
            <a:stretch/>
          </p:blipFill>
          <p:spPr>
            <a:xfrm>
              <a:off x="752475" y="5772592"/>
              <a:ext cx="1591975" cy="861060"/>
            </a:xfrm>
            <a:prstGeom prst="rect">
              <a:avLst/>
            </a:prstGeom>
          </p:spPr>
        </p:pic>
        <p:cxnSp>
          <p:nvCxnSpPr>
            <p:cNvPr id="10" name="Прямая соединительная линия 9"/>
            <p:cNvCxnSpPr/>
            <p:nvPr/>
          </p:nvCxnSpPr>
          <p:spPr>
            <a:xfrm>
              <a:off x="2511960" y="5759103"/>
              <a:ext cx="0" cy="86040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 Placeholder 4"/>
            <p:cNvSpPr txBox="1">
              <a:spLocks/>
            </p:cNvSpPr>
            <p:nvPr/>
          </p:nvSpPr>
          <p:spPr>
            <a:xfrm>
              <a:off x="2679471" y="6040963"/>
              <a:ext cx="4050303" cy="324317"/>
            </a:xfrm>
            <a:prstGeom prst="rect">
              <a:avLst/>
            </a:prstGeom>
          </p:spPr>
          <p:txBody>
            <a:bodyPr lIns="0" tIns="0" rIns="0" bIns="0"/>
            <a:lstStyle>
              <a:lvl1pPr marL="228600" marR="0" indent="-228600" algn="l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 sz="1600" kern="1200" baseline="0">
                  <a:solidFill>
                    <a:srgbClr val="4F4C4E"/>
                  </a:solidFill>
                  <a:latin typeface="Verdana" charset="0"/>
                  <a:ea typeface="+mn-ea"/>
                  <a:cs typeface="+mn-cs"/>
                </a:defRPr>
              </a:lvl1pPr>
              <a:lvl2pPr marL="6858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Clr>
                  <a:schemeClr val="accent1"/>
                </a:buClr>
              </a:pPr>
              <a:r>
                <a:rPr lang="et-EE" altLang="en-US" sz="1800" dirty="0" smtClean="0">
                  <a:solidFill>
                    <a:schemeClr val="accent1"/>
                  </a:solidFill>
                </a:rPr>
                <a:t>TALLINNA PAE GÜMNAASIUM</a:t>
              </a:r>
              <a:endParaRPr lang="en-US" altLang="en-US" sz="1800" dirty="0">
                <a:solidFill>
                  <a:schemeClr val="accent1"/>
                </a:solidFill>
              </a:endParaRPr>
            </a:p>
          </p:txBody>
        </p:sp>
      </p:grpSp>
      <p:sp>
        <p:nvSpPr>
          <p:cNvPr id="12" name="Slide Number Placeholder 1">
            <a:extLst>
              <a:ext uri="{FF2B5EF4-FFF2-40B4-BE49-F238E27FC236}">
                <a16:creationId xmlns:a16="http://schemas.microsoft.com/office/drawing/2014/main" id="{5BC4D61B-9FCF-41CA-A26B-2CE7E179BA38}"/>
              </a:ext>
            </a:extLst>
          </p:cNvPr>
          <p:cNvSpPr txBox="1">
            <a:spLocks/>
          </p:cNvSpPr>
          <p:nvPr/>
        </p:nvSpPr>
        <p:spPr>
          <a:xfrm>
            <a:off x="11239500" y="5933931"/>
            <a:ext cx="952500" cy="685572"/>
          </a:xfrm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9pPr>
          </a:lstStyle>
          <a:p>
            <a:r>
              <a:rPr lang="ru-RU" sz="4000" dirty="0" smtClean="0">
                <a:solidFill>
                  <a:schemeClr val="accent1"/>
                </a:solidFill>
                <a:latin typeface="+mn-lt"/>
              </a:rPr>
              <a:t>12</a:t>
            </a:r>
            <a:endParaRPr lang="en-US" dirty="0">
              <a:solidFill>
                <a:schemeClr val="accent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46676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2600"/>
            <a:ext cx="10424160" cy="6938699"/>
          </a:xfrm>
          <a:prstGeom prst="rect">
            <a:avLst/>
          </a:prstGeom>
        </p:spPr>
      </p:pic>
      <p:grpSp>
        <p:nvGrpSpPr>
          <p:cNvPr id="5" name="Group 11"/>
          <p:cNvGrpSpPr/>
          <p:nvPr/>
        </p:nvGrpSpPr>
        <p:grpSpPr>
          <a:xfrm>
            <a:off x="6018000" y="-42600"/>
            <a:ext cx="6174000" cy="6938699"/>
            <a:chOff x="4961641" y="-37561"/>
            <a:chExt cx="7025641" cy="6850097"/>
          </a:xfrm>
        </p:grpSpPr>
        <p:sp>
          <p:nvSpPr>
            <p:cNvPr id="6" name="Rectangle 8"/>
            <p:cNvSpPr/>
            <p:nvPr/>
          </p:nvSpPr>
          <p:spPr>
            <a:xfrm>
              <a:off x="4961641" y="-37561"/>
              <a:ext cx="7025639" cy="313245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" name="Rectangle 10"/>
            <p:cNvSpPr/>
            <p:nvPr/>
          </p:nvSpPr>
          <p:spPr>
            <a:xfrm>
              <a:off x="4961642" y="2991173"/>
              <a:ext cx="7025640" cy="382136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8" name="Teksti kohatäide 4"/>
          <p:cNvSpPr txBox="1">
            <a:spLocks/>
          </p:cNvSpPr>
          <p:nvPr/>
        </p:nvSpPr>
        <p:spPr>
          <a:xfrm>
            <a:off x="7845703" y="3252614"/>
            <a:ext cx="2518592" cy="3482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en-US" sz="2900" dirty="0" err="1" smtClean="0">
                <a:solidFill>
                  <a:srgbClr val="66CCCC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Funktsionaal</a:t>
            </a:r>
            <a:endParaRPr lang="et-EE" altLang="en-US" sz="2900" dirty="0">
              <a:solidFill>
                <a:srgbClr val="66CCCC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5BC4D61B-9FCF-41CA-A26B-2CE7E179BA38}"/>
              </a:ext>
            </a:extLst>
          </p:cNvPr>
          <p:cNvSpPr txBox="1">
            <a:spLocks/>
          </p:cNvSpPr>
          <p:nvPr/>
        </p:nvSpPr>
        <p:spPr>
          <a:xfrm>
            <a:off x="11239500" y="6196378"/>
            <a:ext cx="952500" cy="699721"/>
          </a:xfrm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9pPr>
          </a:lstStyle>
          <a:p>
            <a:r>
              <a:rPr lang="ru-RU" sz="4000" dirty="0" smtClean="0">
                <a:solidFill>
                  <a:srgbClr val="66CCCC"/>
                </a:solidFill>
                <a:latin typeface="+mn-lt"/>
              </a:rPr>
              <a:t>12</a:t>
            </a:r>
            <a:endParaRPr lang="en-US" dirty="0">
              <a:solidFill>
                <a:srgbClr val="66CCCC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58567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 err="1" smtClean="0">
                <a:solidFill>
                  <a:srgbClr val="66CCCC"/>
                </a:solidFill>
              </a:rPr>
              <a:t>Ühenduse</a:t>
            </a:r>
            <a:r>
              <a:rPr lang="en-US" altLang="en-US" dirty="0" smtClean="0">
                <a:solidFill>
                  <a:srgbClr val="66CCCC"/>
                </a:solidFill>
              </a:rPr>
              <a:t> </a:t>
            </a:r>
            <a:r>
              <a:rPr lang="en-US" altLang="en-US" dirty="0" err="1" smtClean="0">
                <a:solidFill>
                  <a:srgbClr val="66CCCC"/>
                </a:solidFill>
              </a:rPr>
              <a:t>vorm</a:t>
            </a:r>
            <a:endParaRPr lang="ru-RU" dirty="0">
              <a:solidFill>
                <a:srgbClr val="66CCCC"/>
              </a:solidFill>
            </a:endParaRPr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5BC4D61B-9FCF-41CA-A26B-2CE7E179BA38}"/>
              </a:ext>
            </a:extLst>
          </p:cNvPr>
          <p:cNvSpPr txBox="1">
            <a:spLocks/>
          </p:cNvSpPr>
          <p:nvPr/>
        </p:nvSpPr>
        <p:spPr>
          <a:xfrm>
            <a:off x="11239500" y="6196378"/>
            <a:ext cx="952500" cy="699721"/>
          </a:xfrm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9pPr>
          </a:lstStyle>
          <a:p>
            <a:r>
              <a:rPr lang="ru-RU" sz="4000" dirty="0" smtClean="0">
                <a:solidFill>
                  <a:srgbClr val="66CCCC"/>
                </a:solidFill>
                <a:latin typeface="+mn-lt"/>
              </a:rPr>
              <a:t>13</a:t>
            </a:r>
            <a:endParaRPr lang="en-US" dirty="0">
              <a:solidFill>
                <a:srgbClr val="66CCCC"/>
              </a:solidFill>
              <a:latin typeface="+mn-lt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15" t="7234" r="5368" b="20252"/>
          <a:stretch/>
        </p:blipFill>
        <p:spPr>
          <a:xfrm>
            <a:off x="2290800" y="2040933"/>
            <a:ext cx="7610400" cy="38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428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 err="1" smtClean="0">
                <a:solidFill>
                  <a:srgbClr val="66CCCC"/>
                </a:solidFill>
              </a:rPr>
              <a:t>Navigeerimismenüü</a:t>
            </a:r>
            <a:endParaRPr lang="ru-RU" dirty="0">
              <a:solidFill>
                <a:srgbClr val="66CCCC"/>
              </a:solidFill>
            </a:endParaRPr>
          </a:p>
        </p:txBody>
      </p:sp>
      <p:cxnSp>
        <p:nvCxnSpPr>
          <p:cNvPr id="6" name="Прямая со стрелкой 5"/>
          <p:cNvCxnSpPr/>
          <p:nvPr/>
        </p:nvCxnSpPr>
        <p:spPr>
          <a:xfrm>
            <a:off x="4753156" y="2423881"/>
            <a:ext cx="2846717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Прямая со стрелкой 6"/>
          <p:cNvCxnSpPr/>
          <p:nvPr/>
        </p:nvCxnSpPr>
        <p:spPr>
          <a:xfrm flipH="1">
            <a:off x="4753155" y="5681948"/>
            <a:ext cx="2846718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1">
            <a:extLst>
              <a:ext uri="{FF2B5EF4-FFF2-40B4-BE49-F238E27FC236}">
                <a16:creationId xmlns:a16="http://schemas.microsoft.com/office/drawing/2014/main" id="{5BC4D61B-9FCF-41CA-A26B-2CE7E179BA38}"/>
              </a:ext>
            </a:extLst>
          </p:cNvPr>
          <p:cNvSpPr txBox="1">
            <a:spLocks/>
          </p:cNvSpPr>
          <p:nvPr/>
        </p:nvSpPr>
        <p:spPr>
          <a:xfrm>
            <a:off x="11239500" y="6196378"/>
            <a:ext cx="952500" cy="699721"/>
          </a:xfrm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9pPr>
          </a:lstStyle>
          <a:p>
            <a:r>
              <a:rPr lang="ru-RU" sz="4000" dirty="0" smtClean="0">
                <a:solidFill>
                  <a:srgbClr val="66CCCC"/>
                </a:solidFill>
                <a:latin typeface="+mn-lt"/>
              </a:rPr>
              <a:t>19</a:t>
            </a:r>
            <a:endParaRPr lang="en-US" dirty="0">
              <a:solidFill>
                <a:srgbClr val="66CCCC"/>
              </a:solidFill>
              <a:latin typeface="+mn-lt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3117" y="1737128"/>
            <a:ext cx="3009734" cy="4459250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0177" y="1696955"/>
            <a:ext cx="3009735" cy="4459250"/>
          </a:xfrm>
          <a:prstGeom prst="rect">
            <a:avLst/>
          </a:prstGeom>
        </p:spPr>
      </p:pic>
      <p:sp>
        <p:nvSpPr>
          <p:cNvPr id="13" name="Прямоугольник 12"/>
          <p:cNvSpPr/>
          <p:nvPr/>
        </p:nvSpPr>
        <p:spPr>
          <a:xfrm>
            <a:off x="3939690" y="2249289"/>
            <a:ext cx="232913" cy="198407"/>
          </a:xfrm>
          <a:prstGeom prst="rect">
            <a:avLst/>
          </a:prstGeom>
          <a:noFill/>
          <a:ln w="19050">
            <a:solidFill>
              <a:srgbClr val="66CC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 dirty="0">
              <a:solidFill>
                <a:srgbClr val="66CCCC"/>
              </a:solidFill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10543763" y="2186001"/>
            <a:ext cx="232913" cy="198407"/>
          </a:xfrm>
          <a:prstGeom prst="rect">
            <a:avLst/>
          </a:prstGeom>
          <a:noFill/>
          <a:ln w="19050">
            <a:solidFill>
              <a:srgbClr val="66CC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 dirty="0">
              <a:solidFill>
                <a:srgbClr val="66CC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7353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1000" tmFilter="0, 0; .2, .5; .8, .5; 1, 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500" autoRev="1" fill="hold"/>
                                        <p:tgtEl>
                                          <p:spTgt spid="1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6000"/>
                            </p:stCondLst>
                            <p:childTnLst>
                              <p:par>
                                <p:cTn id="35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1000" tmFilter="0, 0; .2, .5; .8, .5; 1, 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7" dur="500" autoRev="1" fill="hold"/>
                                        <p:tgtEl>
                                          <p:spTgt spid="1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7000"/>
                            </p:stCondLst>
                            <p:childTnLst>
                              <p:par>
                                <p:cTn id="3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4" grpId="0" animBg="1"/>
      <p:bldP spid="14" grpId="1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Группа 3"/>
          <p:cNvGrpSpPr/>
          <p:nvPr/>
        </p:nvGrpSpPr>
        <p:grpSpPr>
          <a:xfrm>
            <a:off x="179978" y="428624"/>
            <a:ext cx="5210972" cy="5419725"/>
            <a:chOff x="179978" y="428624"/>
            <a:chExt cx="5210972" cy="5419725"/>
          </a:xfrm>
        </p:grpSpPr>
        <p:pic>
          <p:nvPicPr>
            <p:cNvPr id="5" name="Рисунок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32951" y="428624"/>
              <a:ext cx="3657999" cy="5419725"/>
            </a:xfrm>
            <a:prstGeom prst="rect">
              <a:avLst/>
            </a:prstGeom>
          </p:spPr>
        </p:pic>
        <p:sp>
          <p:nvSpPr>
            <p:cNvPr id="6" name="Text Placeholder 4"/>
            <p:cNvSpPr txBox="1">
              <a:spLocks/>
            </p:cNvSpPr>
            <p:nvPr/>
          </p:nvSpPr>
          <p:spPr>
            <a:xfrm>
              <a:off x="179978" y="2980110"/>
              <a:ext cx="1452269" cy="438208"/>
            </a:xfrm>
            <a:prstGeom prst="rect">
              <a:avLst/>
            </a:prstGeom>
          </p:spPr>
          <p:txBody>
            <a:bodyPr lIns="0" tIns="0" rIns="0" bIns="0"/>
            <a:lstStyle>
              <a:lvl1pPr marL="228600" marR="0" indent="-228600" algn="l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 sz="1600" kern="1200" baseline="0">
                  <a:solidFill>
                    <a:srgbClr val="4F4C4E"/>
                  </a:solidFill>
                  <a:latin typeface="Verdana" charset="0"/>
                  <a:ea typeface="+mn-ea"/>
                  <a:cs typeface="+mn-cs"/>
                </a:defRPr>
              </a:lvl1pPr>
              <a:lvl2pPr marL="6858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Clr>
                  <a:schemeClr val="accent1"/>
                </a:buClr>
              </a:pPr>
              <a:r>
                <a:rPr lang="en-US" altLang="en-US" dirty="0" err="1">
                  <a:solidFill>
                    <a:srgbClr val="353535"/>
                  </a:solidFill>
                </a:rPr>
                <a:t>I</a:t>
              </a:r>
              <a:r>
                <a:rPr lang="en-US" altLang="en-US" dirty="0" err="1" smtClean="0">
                  <a:solidFill>
                    <a:srgbClr val="353535"/>
                  </a:solidFill>
                </a:rPr>
                <a:t>nglisekeelne</a:t>
              </a:r>
              <a:r>
                <a:rPr lang="en-US" altLang="en-US" dirty="0" smtClean="0">
                  <a:solidFill>
                    <a:srgbClr val="353535"/>
                  </a:solidFill>
                </a:rPr>
                <a:t> </a:t>
              </a:r>
              <a:r>
                <a:rPr lang="en-US" altLang="en-US" dirty="0" err="1">
                  <a:solidFill>
                    <a:srgbClr val="353535"/>
                  </a:solidFill>
                </a:rPr>
                <a:t>versioon</a:t>
              </a:r>
              <a:endParaRPr lang="en-US" altLang="en-US" dirty="0">
                <a:solidFill>
                  <a:srgbClr val="353535"/>
                </a:solidFill>
              </a:endParaRPr>
            </a:p>
          </p:txBody>
        </p:sp>
      </p:grpSp>
      <p:grpSp>
        <p:nvGrpSpPr>
          <p:cNvPr id="7" name="Группа 6"/>
          <p:cNvGrpSpPr/>
          <p:nvPr/>
        </p:nvGrpSpPr>
        <p:grpSpPr>
          <a:xfrm>
            <a:off x="6943923" y="428624"/>
            <a:ext cx="5210972" cy="5419725"/>
            <a:chOff x="6943923" y="428624"/>
            <a:chExt cx="5210972" cy="5419725"/>
          </a:xfrm>
        </p:grpSpPr>
        <p:pic>
          <p:nvPicPr>
            <p:cNvPr id="8" name="Рисунок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43923" y="428624"/>
              <a:ext cx="3657999" cy="5419725"/>
            </a:xfrm>
            <a:prstGeom prst="rect">
              <a:avLst/>
            </a:prstGeom>
          </p:spPr>
        </p:pic>
        <p:sp>
          <p:nvSpPr>
            <p:cNvPr id="9" name="Text Placeholder 4"/>
            <p:cNvSpPr txBox="1">
              <a:spLocks/>
            </p:cNvSpPr>
            <p:nvPr/>
          </p:nvSpPr>
          <p:spPr>
            <a:xfrm>
              <a:off x="10702626" y="2980110"/>
              <a:ext cx="1452269" cy="438208"/>
            </a:xfrm>
            <a:prstGeom prst="rect">
              <a:avLst/>
            </a:prstGeom>
          </p:spPr>
          <p:txBody>
            <a:bodyPr lIns="0" tIns="0" rIns="0" bIns="0"/>
            <a:lstStyle>
              <a:lvl1pPr marL="228600" marR="0" indent="-228600" algn="l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 sz="1600" kern="1200" baseline="0">
                  <a:solidFill>
                    <a:srgbClr val="4F4C4E"/>
                  </a:solidFill>
                  <a:latin typeface="Verdana" charset="0"/>
                  <a:ea typeface="+mn-ea"/>
                  <a:cs typeface="+mn-cs"/>
                </a:defRPr>
              </a:lvl1pPr>
              <a:lvl2pPr marL="6858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Clr>
                  <a:schemeClr val="accent1"/>
                </a:buClr>
              </a:pPr>
              <a:r>
                <a:rPr lang="en-US" altLang="en-US" dirty="0" err="1" smtClean="0">
                  <a:solidFill>
                    <a:srgbClr val="353535"/>
                  </a:solidFill>
                </a:rPr>
                <a:t>Venekeelne</a:t>
              </a:r>
              <a:r>
                <a:rPr lang="en-US" altLang="en-US" dirty="0" smtClean="0">
                  <a:solidFill>
                    <a:srgbClr val="353535"/>
                  </a:solidFill>
                </a:rPr>
                <a:t> </a:t>
              </a:r>
              <a:r>
                <a:rPr lang="en-US" altLang="en-US" dirty="0" err="1" smtClean="0">
                  <a:solidFill>
                    <a:srgbClr val="353535"/>
                  </a:solidFill>
                </a:rPr>
                <a:t>versiooni</a:t>
              </a:r>
              <a:endParaRPr lang="en-US" altLang="en-US" dirty="0">
                <a:solidFill>
                  <a:srgbClr val="353535"/>
                </a:solidFill>
              </a:endParaRPr>
            </a:p>
          </p:txBody>
        </p:sp>
      </p:grpSp>
      <p:sp>
        <p:nvSpPr>
          <p:cNvPr id="10" name="Slide Number Placeholder 1">
            <a:extLst>
              <a:ext uri="{FF2B5EF4-FFF2-40B4-BE49-F238E27FC236}">
                <a16:creationId xmlns:a16="http://schemas.microsoft.com/office/drawing/2014/main" id="{5BC4D61B-9FCF-41CA-A26B-2CE7E179BA38}"/>
              </a:ext>
            </a:extLst>
          </p:cNvPr>
          <p:cNvSpPr txBox="1">
            <a:spLocks/>
          </p:cNvSpPr>
          <p:nvPr/>
        </p:nvSpPr>
        <p:spPr>
          <a:xfrm>
            <a:off x="11239500" y="6196378"/>
            <a:ext cx="952500" cy="699721"/>
          </a:xfrm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9pPr>
          </a:lstStyle>
          <a:p>
            <a:r>
              <a:rPr lang="ru-RU" sz="4000" dirty="0" smtClean="0">
                <a:solidFill>
                  <a:srgbClr val="66CCCC"/>
                </a:solidFill>
                <a:latin typeface="+mn-lt"/>
              </a:rPr>
              <a:t>25</a:t>
            </a:r>
            <a:endParaRPr lang="en-US" dirty="0">
              <a:solidFill>
                <a:srgbClr val="66CCCC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45372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550"/>
          <a:stretch/>
        </p:blipFill>
        <p:spPr>
          <a:xfrm>
            <a:off x="-1" y="6266"/>
            <a:ext cx="6882063" cy="6859755"/>
          </a:xfrm>
          <a:prstGeom prst="rect">
            <a:avLst/>
          </a:prstGeom>
        </p:spPr>
      </p:pic>
      <p:grpSp>
        <p:nvGrpSpPr>
          <p:cNvPr id="7" name="Group 11"/>
          <p:cNvGrpSpPr/>
          <p:nvPr/>
        </p:nvGrpSpPr>
        <p:grpSpPr>
          <a:xfrm>
            <a:off x="6018000" y="-42600"/>
            <a:ext cx="6174000" cy="6938699"/>
            <a:chOff x="4961641" y="-37561"/>
            <a:chExt cx="7025641" cy="6850097"/>
          </a:xfrm>
        </p:grpSpPr>
        <p:sp>
          <p:nvSpPr>
            <p:cNvPr id="8" name="Rectangle 8"/>
            <p:cNvSpPr/>
            <p:nvPr/>
          </p:nvSpPr>
          <p:spPr>
            <a:xfrm>
              <a:off x="4961641" y="-37561"/>
              <a:ext cx="7025639" cy="313245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" name="Rectangle 10"/>
            <p:cNvSpPr/>
            <p:nvPr/>
          </p:nvSpPr>
          <p:spPr>
            <a:xfrm>
              <a:off x="4961642" y="2991173"/>
              <a:ext cx="7025640" cy="382136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0" name="Teksti kohatäide 4"/>
          <p:cNvSpPr txBox="1">
            <a:spLocks/>
          </p:cNvSpPr>
          <p:nvPr/>
        </p:nvSpPr>
        <p:spPr>
          <a:xfrm>
            <a:off x="6571791" y="2746063"/>
            <a:ext cx="4921612" cy="34882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  <a:spcAft>
                <a:spcPts val="600"/>
              </a:spcAft>
            </a:pPr>
            <a:r>
              <a:rPr lang="et-EE" altLang="en-US" sz="2900" dirty="0" smtClean="0">
                <a:solidFill>
                  <a:schemeClr val="tx2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Tulemused</a:t>
            </a:r>
            <a:r>
              <a:rPr lang="en-US" altLang="en-US" sz="2900" dirty="0" smtClean="0">
                <a:solidFill>
                  <a:schemeClr val="tx2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:</a:t>
            </a:r>
            <a:endParaRPr lang="et-EE" altLang="en-US" sz="2900" dirty="0" smtClean="0">
              <a:solidFill>
                <a:schemeClr val="tx2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457200" indent="-457200" algn="l">
              <a:lnSpc>
                <a:spcPct val="150000"/>
              </a:lnSpc>
              <a:spcAft>
                <a:spcPts val="600"/>
              </a:spcAft>
              <a:buClr>
                <a:srgbClr val="66CCCC"/>
              </a:buClr>
              <a:buFont typeface="Wingdings" panose="05000000000000000000" pitchFamily="2" charset="2"/>
              <a:buChar char="Ø"/>
            </a:pPr>
            <a:r>
              <a:rPr lang="en-US" altLang="en-US" sz="2900" dirty="0" err="1" smtClean="0">
                <a:solidFill>
                  <a:srgbClr val="66CCCC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FSmini</a:t>
            </a:r>
            <a:r>
              <a:rPr lang="et-EE" altLang="en-US" sz="2900" dirty="0" smtClean="0">
                <a:solidFill>
                  <a:srgbClr val="353535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-projekti loomine</a:t>
            </a:r>
            <a:endParaRPr lang="en-US" altLang="en-US" sz="2900" dirty="0" smtClean="0">
              <a:solidFill>
                <a:srgbClr val="353535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457200" indent="-457200" algn="l">
              <a:lnSpc>
                <a:spcPct val="150000"/>
              </a:lnSpc>
              <a:spcAft>
                <a:spcPts val="600"/>
              </a:spcAft>
              <a:buClr>
                <a:srgbClr val="66CCCC"/>
              </a:buClr>
              <a:buFont typeface="Wingdings" panose="05000000000000000000" pitchFamily="2" charset="2"/>
              <a:buChar char="Ø"/>
            </a:pPr>
            <a:r>
              <a:rPr lang="en-US" altLang="en-US" sz="2900" dirty="0" smtClean="0">
                <a:solidFill>
                  <a:srgbClr val="353535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CMS MODX-</a:t>
            </a:r>
            <a:r>
              <a:rPr lang="en-US" altLang="en-US" sz="2900" dirty="0" err="1" smtClean="0">
                <a:solidFill>
                  <a:srgbClr val="353535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i</a:t>
            </a:r>
            <a:r>
              <a:rPr lang="en-US" altLang="en-US" sz="2900" dirty="0" smtClean="0">
                <a:solidFill>
                  <a:srgbClr val="353535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altLang="en-US" sz="2900" dirty="0" err="1" smtClean="0">
                <a:solidFill>
                  <a:srgbClr val="353535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uurimine</a:t>
            </a:r>
            <a:endParaRPr lang="en-US" altLang="en-US" sz="2900" dirty="0" smtClean="0">
              <a:solidFill>
                <a:srgbClr val="353535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457200" indent="-457200" algn="l">
              <a:lnSpc>
                <a:spcPct val="150000"/>
              </a:lnSpc>
              <a:spcAft>
                <a:spcPts val="600"/>
              </a:spcAft>
              <a:buClr>
                <a:srgbClr val="66CCCC"/>
              </a:buClr>
              <a:buFont typeface="Wingdings" panose="05000000000000000000" pitchFamily="2" charset="2"/>
              <a:buChar char="Ø"/>
            </a:pPr>
            <a:r>
              <a:rPr lang="et-EE" altLang="en-US" sz="2900" dirty="0" smtClean="0">
                <a:solidFill>
                  <a:srgbClr val="353535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Funktsionaal</a:t>
            </a:r>
            <a:endParaRPr lang="en-US" altLang="en-US" sz="2900" dirty="0" smtClean="0">
              <a:solidFill>
                <a:srgbClr val="353535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457200" indent="-457200" algn="l">
              <a:lnSpc>
                <a:spcPct val="150000"/>
              </a:lnSpc>
              <a:spcAft>
                <a:spcPts val="600"/>
              </a:spcAft>
              <a:buClr>
                <a:srgbClr val="66CCCC"/>
              </a:buClr>
              <a:buFont typeface="Wingdings" panose="05000000000000000000" pitchFamily="2" charset="2"/>
              <a:buChar char="Ø"/>
            </a:pPr>
            <a:r>
              <a:rPr lang="et-EE" altLang="en-US" sz="2900" dirty="0" smtClean="0">
                <a:solidFill>
                  <a:srgbClr val="353535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Kujunduse loomine</a:t>
            </a:r>
            <a:endParaRPr lang="ru-RU" altLang="en-US" sz="2900" dirty="0" smtClean="0">
              <a:solidFill>
                <a:srgbClr val="353535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l"/>
            <a:endParaRPr lang="en-US" altLang="en-US" sz="2900" dirty="0">
              <a:solidFill>
                <a:schemeClr val="accent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1" name="Slide Number Placeholder 1">
            <a:extLst>
              <a:ext uri="{FF2B5EF4-FFF2-40B4-BE49-F238E27FC236}">
                <a16:creationId xmlns:a16="http://schemas.microsoft.com/office/drawing/2014/main" id="{5BC4D61B-9FCF-41CA-A26B-2CE7E179BA38}"/>
              </a:ext>
            </a:extLst>
          </p:cNvPr>
          <p:cNvSpPr txBox="1">
            <a:spLocks/>
          </p:cNvSpPr>
          <p:nvPr/>
        </p:nvSpPr>
        <p:spPr>
          <a:xfrm>
            <a:off x="11239500" y="6196378"/>
            <a:ext cx="952500" cy="699721"/>
          </a:xfrm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9pPr>
          </a:lstStyle>
          <a:p>
            <a:r>
              <a:rPr lang="ru-RU" sz="4000" dirty="0" smtClean="0">
                <a:solidFill>
                  <a:srgbClr val="66CCCC"/>
                </a:solidFill>
                <a:latin typeface="+mn-lt"/>
              </a:rPr>
              <a:t>26</a:t>
            </a:r>
            <a:endParaRPr lang="en-US" dirty="0">
              <a:solidFill>
                <a:srgbClr val="66CCCC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33279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311"/>
          <a:stretch/>
        </p:blipFill>
        <p:spPr>
          <a:xfrm>
            <a:off x="0" y="0"/>
            <a:ext cx="6017998" cy="6898106"/>
          </a:xfrm>
          <a:prstGeom prst="rect">
            <a:avLst/>
          </a:prstGeom>
        </p:spPr>
      </p:pic>
      <p:grpSp>
        <p:nvGrpSpPr>
          <p:cNvPr id="5" name="Group 11"/>
          <p:cNvGrpSpPr/>
          <p:nvPr/>
        </p:nvGrpSpPr>
        <p:grpSpPr>
          <a:xfrm>
            <a:off x="6018000" y="-42600"/>
            <a:ext cx="6174000" cy="6938699"/>
            <a:chOff x="4961641" y="-37561"/>
            <a:chExt cx="7025641" cy="6850097"/>
          </a:xfrm>
        </p:grpSpPr>
        <p:sp>
          <p:nvSpPr>
            <p:cNvPr id="6" name="Rectangle 8"/>
            <p:cNvSpPr/>
            <p:nvPr/>
          </p:nvSpPr>
          <p:spPr>
            <a:xfrm>
              <a:off x="4961641" y="-37561"/>
              <a:ext cx="7025639" cy="313245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" name="Rectangle 10"/>
            <p:cNvSpPr/>
            <p:nvPr/>
          </p:nvSpPr>
          <p:spPr>
            <a:xfrm>
              <a:off x="4961642" y="2991173"/>
              <a:ext cx="7025640" cy="382136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8" name="Teksti kohatäide 4"/>
          <p:cNvSpPr txBox="1">
            <a:spLocks/>
          </p:cNvSpPr>
          <p:nvPr/>
        </p:nvSpPr>
        <p:spPr>
          <a:xfrm>
            <a:off x="6315117" y="3274638"/>
            <a:ext cx="4921612" cy="34882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  <a:spcAft>
                <a:spcPts val="600"/>
              </a:spcAft>
            </a:pPr>
            <a:r>
              <a:rPr lang="et-EE" altLang="en-US" sz="2900" dirty="0" smtClean="0">
                <a:solidFill>
                  <a:srgbClr val="66CCCC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Perspektiivid</a:t>
            </a:r>
            <a:r>
              <a:rPr lang="en-US" altLang="en-US" sz="2900" dirty="0" smtClean="0">
                <a:solidFill>
                  <a:srgbClr val="66CCCC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:</a:t>
            </a:r>
            <a:endParaRPr lang="et-EE" altLang="en-US" sz="2900" dirty="0" smtClean="0">
              <a:solidFill>
                <a:srgbClr val="66CCCC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457200" indent="-457200" algn="l">
              <a:lnSpc>
                <a:spcPct val="150000"/>
              </a:lnSpc>
              <a:spcAft>
                <a:spcPts val="600"/>
              </a:spcAft>
              <a:buClr>
                <a:srgbClr val="66CCCC"/>
              </a:buClr>
              <a:buFont typeface="Wingdings" panose="05000000000000000000" pitchFamily="2" charset="2"/>
              <a:buChar char="Ø"/>
            </a:pPr>
            <a:r>
              <a:rPr lang="en-US" altLang="en-US" sz="2900" dirty="0" smtClean="0">
                <a:solidFill>
                  <a:srgbClr val="353535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JavaScript</a:t>
            </a:r>
            <a:r>
              <a:rPr lang="ru-RU" altLang="en-US" sz="2900" dirty="0" smtClean="0">
                <a:solidFill>
                  <a:srgbClr val="353535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, </a:t>
            </a:r>
            <a:r>
              <a:rPr lang="en-US" altLang="en-US" sz="2900" dirty="0" smtClean="0">
                <a:solidFill>
                  <a:srgbClr val="353535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OpenGL Shading language</a:t>
            </a:r>
            <a:r>
              <a:rPr lang="ru-RU" altLang="en-US" sz="2900" dirty="0" smtClean="0">
                <a:solidFill>
                  <a:srgbClr val="353535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, </a:t>
            </a:r>
            <a:r>
              <a:rPr lang="en-US" altLang="en-US" sz="2900" dirty="0" err="1" smtClean="0">
                <a:solidFill>
                  <a:srgbClr val="353535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WebGL</a:t>
            </a:r>
            <a:endParaRPr lang="ru-RU" altLang="en-US" sz="2900" dirty="0" smtClean="0">
              <a:solidFill>
                <a:srgbClr val="353535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457200" indent="-457200" algn="l">
              <a:lnSpc>
                <a:spcPct val="150000"/>
              </a:lnSpc>
              <a:spcAft>
                <a:spcPts val="600"/>
              </a:spcAft>
              <a:buClr>
                <a:srgbClr val="66CCCC"/>
              </a:buClr>
              <a:buFont typeface="Wingdings" panose="05000000000000000000" pitchFamily="2" charset="2"/>
              <a:buChar char="Ø"/>
            </a:pPr>
            <a:r>
              <a:rPr lang="et-EE" altLang="en-US" sz="2900" dirty="0" smtClean="0">
                <a:solidFill>
                  <a:srgbClr val="353535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Teenuste ja funktsionaali laiendamine</a:t>
            </a:r>
            <a:endParaRPr lang="en-US" altLang="en-US" sz="2900" dirty="0" smtClean="0">
              <a:solidFill>
                <a:srgbClr val="353535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l"/>
            <a:endParaRPr lang="en-US" altLang="en-US" sz="2900" dirty="0">
              <a:solidFill>
                <a:schemeClr val="accent1"/>
              </a:solidFill>
            </a:endParaRP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5BC4D61B-9FCF-41CA-A26B-2CE7E179BA38}"/>
              </a:ext>
            </a:extLst>
          </p:cNvPr>
          <p:cNvSpPr txBox="1">
            <a:spLocks/>
          </p:cNvSpPr>
          <p:nvPr/>
        </p:nvSpPr>
        <p:spPr>
          <a:xfrm>
            <a:off x="11239500" y="6196378"/>
            <a:ext cx="952500" cy="699721"/>
          </a:xfrm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9pPr>
          </a:lstStyle>
          <a:p>
            <a:r>
              <a:rPr lang="ru-RU" sz="4000" dirty="0" smtClean="0">
                <a:solidFill>
                  <a:srgbClr val="66CCCC"/>
                </a:solidFill>
                <a:latin typeface="+mn-lt"/>
              </a:rPr>
              <a:t>27</a:t>
            </a:r>
            <a:endParaRPr lang="en-US" dirty="0">
              <a:solidFill>
                <a:srgbClr val="66CCCC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34013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296"/>
          <a:stretch/>
        </p:blipFill>
        <p:spPr>
          <a:xfrm>
            <a:off x="0" y="-1"/>
            <a:ext cx="12192000" cy="4852737"/>
          </a:xfrm>
          <a:prstGeom prst="rect">
            <a:avLst/>
          </a:prstGeom>
        </p:spPr>
      </p:pic>
      <p:sp>
        <p:nvSpPr>
          <p:cNvPr id="9" name="Freeform 3"/>
          <p:cNvSpPr/>
          <p:nvPr/>
        </p:nvSpPr>
        <p:spPr>
          <a:xfrm>
            <a:off x="0" y="3312687"/>
            <a:ext cx="12192000" cy="3545313"/>
          </a:xfrm>
          <a:custGeom>
            <a:avLst/>
            <a:gdLst>
              <a:gd name="connsiteX0" fmla="*/ 986101 w 12192000"/>
              <a:gd name="connsiteY0" fmla="*/ 0 h 3545313"/>
              <a:gd name="connsiteX1" fmla="*/ 12192000 w 12192000"/>
              <a:gd name="connsiteY1" fmla="*/ 0 h 3545313"/>
              <a:gd name="connsiteX2" fmla="*/ 12192000 w 12192000"/>
              <a:gd name="connsiteY2" fmla="*/ 510802 h 3545313"/>
              <a:gd name="connsiteX3" fmla="*/ 12192000 w 12192000"/>
              <a:gd name="connsiteY3" fmla="*/ 1543258 h 3545313"/>
              <a:gd name="connsiteX4" fmla="*/ 12192000 w 12192000"/>
              <a:gd name="connsiteY4" fmla="*/ 3545313 h 3545313"/>
              <a:gd name="connsiteX5" fmla="*/ 986101 w 12192000"/>
              <a:gd name="connsiteY5" fmla="*/ 3545313 h 3545313"/>
              <a:gd name="connsiteX6" fmla="*/ 475299 w 12192000"/>
              <a:gd name="connsiteY6" fmla="*/ 3545313 h 3545313"/>
              <a:gd name="connsiteX7" fmla="*/ 0 w 12192000"/>
              <a:gd name="connsiteY7" fmla="*/ 3545313 h 3545313"/>
              <a:gd name="connsiteX8" fmla="*/ 0 w 12192000"/>
              <a:gd name="connsiteY8" fmla="*/ 1543258 h 3545313"/>
              <a:gd name="connsiteX9" fmla="*/ 475299 w 12192000"/>
              <a:gd name="connsiteY9" fmla="*/ 1543258 h 3545313"/>
              <a:gd name="connsiteX10" fmla="*/ 475299 w 12192000"/>
              <a:gd name="connsiteY10" fmla="*/ 510802 h 3545313"/>
              <a:gd name="connsiteX11" fmla="*/ 986101 w 12192000"/>
              <a:gd name="connsiteY11" fmla="*/ 510802 h 3545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3545313">
                <a:moveTo>
                  <a:pt x="986101" y="0"/>
                </a:moveTo>
                <a:lnTo>
                  <a:pt x="12192000" y="0"/>
                </a:lnTo>
                <a:lnTo>
                  <a:pt x="12192000" y="510802"/>
                </a:lnTo>
                <a:lnTo>
                  <a:pt x="12192000" y="1543258"/>
                </a:lnTo>
                <a:lnTo>
                  <a:pt x="12192000" y="3545313"/>
                </a:lnTo>
                <a:lnTo>
                  <a:pt x="986101" y="3545313"/>
                </a:lnTo>
                <a:lnTo>
                  <a:pt x="475299" y="3545313"/>
                </a:lnTo>
                <a:lnTo>
                  <a:pt x="0" y="3545313"/>
                </a:lnTo>
                <a:lnTo>
                  <a:pt x="0" y="1543258"/>
                </a:lnTo>
                <a:lnTo>
                  <a:pt x="475299" y="1543258"/>
                </a:lnTo>
                <a:lnTo>
                  <a:pt x="475299" y="510802"/>
                </a:lnTo>
                <a:lnTo>
                  <a:pt x="986101" y="51080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Text Placeholder 1"/>
          <p:cNvSpPr txBox="1">
            <a:spLocks/>
          </p:cNvSpPr>
          <p:nvPr/>
        </p:nvSpPr>
        <p:spPr>
          <a:xfrm>
            <a:off x="1016278" y="4220302"/>
            <a:ext cx="10159444" cy="16350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t-EE" altLang="en-US" sz="4800" dirty="0" smtClean="0">
                <a:solidFill>
                  <a:srgbClr val="66CCCC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Tänan</a:t>
            </a:r>
            <a:r>
              <a:rPr lang="en-US" altLang="en-US" sz="4800" dirty="0" smtClean="0">
                <a:solidFill>
                  <a:srgbClr val="66CCCC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t-EE" altLang="en-US" sz="4800" dirty="0" smtClean="0">
                <a:solidFill>
                  <a:srgbClr val="66CCCC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tähelepanu</a:t>
            </a:r>
            <a:r>
              <a:rPr lang="en-US" altLang="en-US" sz="4800" dirty="0" smtClean="0">
                <a:solidFill>
                  <a:srgbClr val="66CCCC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t-EE" altLang="en-US" sz="4800" dirty="0" smtClean="0">
                <a:solidFill>
                  <a:srgbClr val="66CCCC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eest</a:t>
            </a:r>
            <a:r>
              <a:rPr lang="en-US" altLang="en-US" sz="4800" dirty="0" smtClean="0">
                <a:solidFill>
                  <a:srgbClr val="66CCCC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!</a:t>
            </a:r>
            <a:endParaRPr lang="et-EE" altLang="en-US" sz="4800" dirty="0">
              <a:solidFill>
                <a:srgbClr val="66CCCC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4558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104"/>
          <a:stretch/>
        </p:blipFill>
        <p:spPr>
          <a:xfrm>
            <a:off x="-1" y="-38099"/>
            <a:ext cx="6105704" cy="6911339"/>
          </a:xfrm>
          <a:prstGeom prst="rect">
            <a:avLst/>
          </a:prstGeom>
        </p:spPr>
      </p:pic>
      <p:grpSp>
        <p:nvGrpSpPr>
          <p:cNvPr id="5" name="Group 11"/>
          <p:cNvGrpSpPr/>
          <p:nvPr/>
        </p:nvGrpSpPr>
        <p:grpSpPr>
          <a:xfrm>
            <a:off x="6018000" y="-38099"/>
            <a:ext cx="6174000" cy="6888479"/>
            <a:chOff x="4961641" y="-37561"/>
            <a:chExt cx="7025641" cy="6850097"/>
          </a:xfrm>
        </p:grpSpPr>
        <p:sp>
          <p:nvSpPr>
            <p:cNvPr id="6" name="Rectangle 8"/>
            <p:cNvSpPr/>
            <p:nvPr/>
          </p:nvSpPr>
          <p:spPr>
            <a:xfrm>
              <a:off x="4961641" y="-37561"/>
              <a:ext cx="7025639" cy="313245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" name="Rectangle 10"/>
            <p:cNvSpPr/>
            <p:nvPr/>
          </p:nvSpPr>
          <p:spPr>
            <a:xfrm>
              <a:off x="4961642" y="2991173"/>
              <a:ext cx="7025640" cy="382136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8" name="Teksti kohatäide 4"/>
          <p:cNvSpPr txBox="1">
            <a:spLocks/>
          </p:cNvSpPr>
          <p:nvPr/>
        </p:nvSpPr>
        <p:spPr>
          <a:xfrm>
            <a:off x="6629218" y="3007605"/>
            <a:ext cx="4951561" cy="34882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  <a:spcAft>
                <a:spcPts val="600"/>
              </a:spcAft>
            </a:pPr>
            <a:r>
              <a:rPr lang="ru-RU" altLang="en-US" sz="2900" dirty="0" smtClean="0">
                <a:solidFill>
                  <a:srgbClr val="D77A0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Причины</a:t>
            </a:r>
            <a:r>
              <a:rPr lang="en-US" altLang="en-US" sz="2900" dirty="0" smtClean="0">
                <a:solidFill>
                  <a:srgbClr val="D77A0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:</a:t>
            </a:r>
            <a:endParaRPr lang="et-EE" altLang="en-US" sz="2900" dirty="0" smtClean="0">
              <a:solidFill>
                <a:srgbClr val="D77A06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 algn="l">
              <a:lnSpc>
                <a:spcPct val="150000"/>
              </a:lnSpc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ru-RU" altLang="en-US" sz="2000" dirty="0" smtClean="0">
                <a:solidFill>
                  <a:srgbClr val="353535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Старый дизайн</a:t>
            </a:r>
          </a:p>
          <a:p>
            <a:pPr marL="342900" indent="-342900" algn="l">
              <a:lnSpc>
                <a:spcPct val="150000"/>
              </a:lnSpc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ru-RU" altLang="en-US" sz="2000" dirty="0" smtClean="0">
                <a:solidFill>
                  <a:srgbClr val="353535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Дизайнерские и системные ошибки</a:t>
            </a:r>
          </a:p>
          <a:p>
            <a:pPr marL="342900" indent="-342900" algn="l">
              <a:lnSpc>
                <a:spcPct val="150000"/>
              </a:lnSpc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ru-RU" altLang="en-US" sz="2000" dirty="0" smtClean="0">
                <a:solidFill>
                  <a:srgbClr val="353535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Упрощенное администрирование сайта</a:t>
            </a:r>
          </a:p>
          <a:p>
            <a:pPr marL="342900" indent="-342900" algn="l">
              <a:lnSpc>
                <a:spcPct val="150000"/>
              </a:lnSpc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ru-RU" altLang="en-US" sz="2000" dirty="0" smtClean="0">
                <a:solidFill>
                  <a:srgbClr val="353535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Перспектива дальнейшего развития проекта</a:t>
            </a:r>
          </a:p>
          <a:p>
            <a:pPr marL="342900" indent="-342900" algn="l">
              <a:lnSpc>
                <a:spcPct val="150000"/>
              </a:lnSpc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ru-RU" altLang="en-US" sz="2000" dirty="0" smtClean="0">
                <a:solidFill>
                  <a:srgbClr val="353535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Демонстрация престижа школы</a:t>
            </a:r>
          </a:p>
          <a:p>
            <a:pPr marL="342900" indent="-342900" algn="l">
              <a:lnSpc>
                <a:spcPct val="150000"/>
              </a:lnSpc>
              <a:spcAft>
                <a:spcPts val="600"/>
              </a:spcAft>
              <a:buClr>
                <a:srgbClr val="66CCCC"/>
              </a:buClr>
              <a:buFont typeface="Wingdings" panose="05000000000000000000" pitchFamily="2" charset="2"/>
              <a:buChar char="Ø"/>
            </a:pPr>
            <a:endParaRPr lang="ru-RU" altLang="en-US" sz="2000" dirty="0">
              <a:solidFill>
                <a:schemeClr val="tx1">
                  <a:lumMod val="90000"/>
                  <a:lumOff val="1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6918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9530"/>
            <a:ext cx="10393680" cy="6929120"/>
          </a:xfrm>
          <a:prstGeom prst="rect">
            <a:avLst/>
          </a:prstGeom>
        </p:spPr>
      </p:pic>
      <p:grpSp>
        <p:nvGrpSpPr>
          <p:cNvPr id="5" name="Group 11"/>
          <p:cNvGrpSpPr/>
          <p:nvPr/>
        </p:nvGrpSpPr>
        <p:grpSpPr>
          <a:xfrm>
            <a:off x="6017998" y="-49530"/>
            <a:ext cx="6174000" cy="6907530"/>
            <a:chOff x="4923693" y="-30480"/>
            <a:chExt cx="7174016" cy="6888480"/>
          </a:xfrm>
        </p:grpSpPr>
        <p:sp>
          <p:nvSpPr>
            <p:cNvPr id="6" name="Rectangle 8"/>
            <p:cNvSpPr/>
            <p:nvPr/>
          </p:nvSpPr>
          <p:spPr>
            <a:xfrm>
              <a:off x="4923693" y="-30480"/>
              <a:ext cx="7174016" cy="31253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" name="Rectangle 10"/>
            <p:cNvSpPr/>
            <p:nvPr/>
          </p:nvSpPr>
          <p:spPr>
            <a:xfrm>
              <a:off x="4923693" y="2991173"/>
              <a:ext cx="7174016" cy="38668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8" name="Teksti kohatäide 4"/>
          <p:cNvSpPr txBox="1">
            <a:spLocks/>
          </p:cNvSpPr>
          <p:nvPr/>
        </p:nvSpPr>
        <p:spPr>
          <a:xfrm>
            <a:off x="6629218" y="2753074"/>
            <a:ext cx="4951561" cy="34882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  <a:spcAft>
                <a:spcPts val="600"/>
              </a:spcAft>
            </a:pPr>
            <a:r>
              <a:rPr lang="ru-RU" altLang="en-US" sz="2900" dirty="0" smtClean="0">
                <a:solidFill>
                  <a:srgbClr val="D77A0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Причины</a:t>
            </a:r>
            <a:r>
              <a:rPr lang="en-US" altLang="en-US" sz="2900" dirty="0" smtClean="0">
                <a:solidFill>
                  <a:srgbClr val="D77A0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:</a:t>
            </a:r>
            <a:endParaRPr lang="et-EE" altLang="en-US" sz="2900" dirty="0" smtClean="0">
              <a:solidFill>
                <a:srgbClr val="D77A06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l">
              <a:lnSpc>
                <a:spcPct val="150000"/>
              </a:lnSpc>
              <a:spcAft>
                <a:spcPts val="600"/>
              </a:spcAft>
            </a:pPr>
            <a:r>
              <a:rPr lang="en-US" sz="3200" dirty="0" err="1">
                <a:solidFill>
                  <a:schemeClr val="tx1">
                    <a:lumMod val="90000"/>
                    <a:lumOff val="1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L</a:t>
            </a:r>
            <a:r>
              <a:rPr lang="ru-RU" sz="3200" dirty="0" err="1" smtClean="0">
                <a:solidFill>
                  <a:schemeClr val="tx1">
                    <a:lumMod val="90000"/>
                    <a:lumOff val="1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uua</a:t>
            </a:r>
            <a:r>
              <a:rPr lang="ru-RU" sz="3200" dirty="0" smtClean="0">
                <a:solidFill>
                  <a:schemeClr val="tx1">
                    <a:lumMod val="90000"/>
                    <a:lumOff val="1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CMS-i </a:t>
            </a:r>
            <a:r>
              <a:rPr lang="ru-RU" sz="3200" dirty="0" err="1" smtClean="0">
                <a:solidFill>
                  <a:schemeClr val="tx1">
                    <a:lumMod val="90000"/>
                    <a:lumOff val="1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abil</a:t>
            </a:r>
            <a:r>
              <a:rPr lang="ru-RU" sz="3200" dirty="0" smtClean="0">
                <a:solidFill>
                  <a:schemeClr val="tx1">
                    <a:lumMod val="90000"/>
                    <a:lumOff val="1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ru-RU" sz="3200" dirty="0" err="1" smtClean="0">
                <a:solidFill>
                  <a:schemeClr val="tx1">
                    <a:lumMod val="90000"/>
                    <a:lumOff val="1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kommertsveeb</a:t>
            </a:r>
            <a:r>
              <a:rPr lang="et-EE" sz="3200" dirty="0" smtClean="0">
                <a:solidFill>
                  <a:schemeClr val="tx1">
                    <a:lumMod val="90000"/>
                    <a:lumOff val="1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i-lehte</a:t>
            </a:r>
            <a:r>
              <a:rPr lang="ru-RU" sz="3200" dirty="0" smtClean="0">
                <a:solidFill>
                  <a:schemeClr val="tx1">
                    <a:lumMod val="90000"/>
                    <a:lumOff val="1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ru-RU" sz="3200" dirty="0" err="1" smtClean="0">
                <a:solidFill>
                  <a:schemeClr val="tx1">
                    <a:lumMod val="90000"/>
                    <a:lumOff val="1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hostimisteenuste</a:t>
            </a:r>
            <a:r>
              <a:rPr lang="ru-RU" sz="3200" dirty="0" smtClean="0">
                <a:solidFill>
                  <a:schemeClr val="tx1">
                    <a:lumMod val="90000"/>
                    <a:lumOff val="1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ru-RU" sz="3200" dirty="0" err="1" smtClean="0">
                <a:solidFill>
                  <a:schemeClr val="tx1">
                    <a:lumMod val="90000"/>
                    <a:lumOff val="1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edendamiseks</a:t>
            </a:r>
            <a:endParaRPr lang="en-US" altLang="en-US" sz="3200" dirty="0">
              <a:solidFill>
                <a:schemeClr val="tx1">
                  <a:lumMod val="90000"/>
                  <a:lumOff val="1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5BC4D61B-9FCF-41CA-A26B-2CE7E179BA38}"/>
              </a:ext>
            </a:extLst>
          </p:cNvPr>
          <p:cNvSpPr txBox="1">
            <a:spLocks/>
          </p:cNvSpPr>
          <p:nvPr/>
        </p:nvSpPr>
        <p:spPr>
          <a:xfrm>
            <a:off x="11239500" y="6196378"/>
            <a:ext cx="952500" cy="699721"/>
          </a:xfrm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9pPr>
          </a:lstStyle>
          <a:p>
            <a:r>
              <a:rPr lang="ru-RU" sz="4000" dirty="0">
                <a:solidFill>
                  <a:schemeClr val="accent1"/>
                </a:solidFill>
                <a:latin typeface="+mn-lt"/>
              </a:rPr>
              <a:t>3</a:t>
            </a:r>
            <a:endParaRPr lang="en-US" dirty="0">
              <a:solidFill>
                <a:schemeClr val="accent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24256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5720"/>
            <a:ext cx="9528772" cy="6888479"/>
          </a:xfrm>
          <a:prstGeom prst="rect">
            <a:avLst/>
          </a:prstGeom>
        </p:spPr>
      </p:pic>
      <p:grpSp>
        <p:nvGrpSpPr>
          <p:cNvPr id="5" name="Group 11"/>
          <p:cNvGrpSpPr/>
          <p:nvPr/>
        </p:nvGrpSpPr>
        <p:grpSpPr>
          <a:xfrm>
            <a:off x="6018000" y="-45719"/>
            <a:ext cx="6174000" cy="6888479"/>
            <a:chOff x="4961641" y="-37561"/>
            <a:chExt cx="7025641" cy="6850097"/>
          </a:xfrm>
        </p:grpSpPr>
        <p:sp>
          <p:nvSpPr>
            <p:cNvPr id="6" name="Rectangle 8"/>
            <p:cNvSpPr/>
            <p:nvPr/>
          </p:nvSpPr>
          <p:spPr>
            <a:xfrm>
              <a:off x="4961641" y="-37561"/>
              <a:ext cx="7025639" cy="313245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" name="Rectangle 10"/>
            <p:cNvSpPr/>
            <p:nvPr/>
          </p:nvSpPr>
          <p:spPr>
            <a:xfrm>
              <a:off x="4961642" y="2991173"/>
              <a:ext cx="7025640" cy="382136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8" name="Teksti kohatäide 4"/>
          <p:cNvSpPr txBox="1">
            <a:spLocks/>
          </p:cNvSpPr>
          <p:nvPr/>
        </p:nvSpPr>
        <p:spPr>
          <a:xfrm>
            <a:off x="6496049" y="3239345"/>
            <a:ext cx="5295901" cy="34882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altLang="en-US" sz="2900" dirty="0" smtClean="0">
                <a:solidFill>
                  <a:srgbClr val="D77A0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Проблемы текущей веб-страницы</a:t>
            </a:r>
            <a:endParaRPr lang="et-EE" altLang="en-US" sz="2900" dirty="0">
              <a:solidFill>
                <a:srgbClr val="D77A06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8487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5BC4D61B-9FCF-41CA-A26B-2CE7E179BA38}"/>
              </a:ext>
            </a:extLst>
          </p:cNvPr>
          <p:cNvSpPr txBox="1">
            <a:spLocks/>
          </p:cNvSpPr>
          <p:nvPr/>
        </p:nvSpPr>
        <p:spPr>
          <a:xfrm>
            <a:off x="11239500" y="5933931"/>
            <a:ext cx="952500" cy="685572"/>
          </a:xfrm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9pPr>
          </a:lstStyle>
          <a:p>
            <a:r>
              <a:rPr lang="ru-RU" sz="4000" dirty="0">
                <a:solidFill>
                  <a:schemeClr val="accent1"/>
                </a:solidFill>
                <a:latin typeface="+mn-lt"/>
              </a:rPr>
              <a:t>4</a:t>
            </a:r>
            <a:endParaRPr lang="en-US" dirty="0">
              <a:solidFill>
                <a:schemeClr val="accent1"/>
              </a:solidFill>
              <a:latin typeface="+mn-lt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/>
          <a:srcRect l="14629" t="3679" r="70090" b="93921"/>
          <a:stretch/>
        </p:blipFill>
        <p:spPr>
          <a:xfrm>
            <a:off x="838200" y="1912880"/>
            <a:ext cx="8849272" cy="782198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5589669" y="2066610"/>
            <a:ext cx="3877937" cy="540332"/>
          </a:xfrm>
          <a:prstGeom prst="rect">
            <a:avLst/>
          </a:prstGeom>
          <a:noFill/>
          <a:ln w="28575">
            <a:solidFill>
              <a:srgbClr val="D77A0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1"/>
              </a:solidFill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838200" y="1835762"/>
            <a:ext cx="774382" cy="936433"/>
          </a:xfrm>
          <a:prstGeom prst="rect">
            <a:avLst/>
          </a:prstGeom>
          <a:noFill/>
          <a:ln w="28575">
            <a:solidFill>
              <a:srgbClr val="D77A0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15" name="Группа 14"/>
          <p:cNvGrpSpPr/>
          <p:nvPr/>
        </p:nvGrpSpPr>
        <p:grpSpPr>
          <a:xfrm>
            <a:off x="838200" y="5759103"/>
            <a:ext cx="5977299" cy="874549"/>
            <a:chOff x="752475" y="5759103"/>
            <a:chExt cx="5977299" cy="874549"/>
          </a:xfrm>
        </p:grpSpPr>
        <p:pic>
          <p:nvPicPr>
            <p:cNvPr id="8" name="Рисунок 7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687"/>
            <a:stretch/>
          </p:blipFill>
          <p:spPr>
            <a:xfrm>
              <a:off x="752475" y="5772592"/>
              <a:ext cx="1591975" cy="861060"/>
            </a:xfrm>
            <a:prstGeom prst="rect">
              <a:avLst/>
            </a:prstGeom>
          </p:spPr>
        </p:pic>
        <p:cxnSp>
          <p:nvCxnSpPr>
            <p:cNvPr id="10" name="Прямая соединительная линия 9"/>
            <p:cNvCxnSpPr/>
            <p:nvPr/>
          </p:nvCxnSpPr>
          <p:spPr>
            <a:xfrm>
              <a:off x="2511960" y="5759103"/>
              <a:ext cx="0" cy="86040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 Placeholder 4"/>
            <p:cNvSpPr txBox="1">
              <a:spLocks/>
            </p:cNvSpPr>
            <p:nvPr/>
          </p:nvSpPr>
          <p:spPr>
            <a:xfrm>
              <a:off x="2679471" y="6040963"/>
              <a:ext cx="4050303" cy="324317"/>
            </a:xfrm>
            <a:prstGeom prst="rect">
              <a:avLst/>
            </a:prstGeom>
          </p:spPr>
          <p:txBody>
            <a:bodyPr lIns="0" tIns="0" rIns="0" bIns="0"/>
            <a:lstStyle>
              <a:lvl1pPr marL="228600" marR="0" indent="-228600" algn="l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 sz="1600" kern="1200" baseline="0">
                  <a:solidFill>
                    <a:srgbClr val="4F4C4E"/>
                  </a:solidFill>
                  <a:latin typeface="Verdana" charset="0"/>
                  <a:ea typeface="+mn-ea"/>
                  <a:cs typeface="+mn-cs"/>
                </a:defRPr>
              </a:lvl1pPr>
              <a:lvl2pPr marL="6858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Clr>
                  <a:schemeClr val="accent1"/>
                </a:buClr>
              </a:pPr>
              <a:r>
                <a:rPr lang="et-EE" altLang="en-US" sz="1800" dirty="0" smtClean="0">
                  <a:solidFill>
                    <a:schemeClr val="accent1"/>
                  </a:solidFill>
                </a:rPr>
                <a:t>TALLINNA PAE GÜMNAASIUM</a:t>
              </a:r>
              <a:endParaRPr lang="en-US" altLang="en-US" sz="1800" dirty="0">
                <a:solidFill>
                  <a:schemeClr val="accent1"/>
                </a:solidFill>
              </a:endParaRPr>
            </a:p>
          </p:txBody>
        </p:sp>
      </p:grpSp>
      <p:sp>
        <p:nvSpPr>
          <p:cNvPr id="16" name="Заголовок 1"/>
          <p:cNvSpPr txBox="1">
            <a:spLocks/>
          </p:cNvSpPr>
          <p:nvPr/>
        </p:nvSpPr>
        <p:spPr>
          <a:xfrm>
            <a:off x="838200" y="365126"/>
            <a:ext cx="10515600" cy="6114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>
                <a:solidFill>
                  <a:srgbClr val="D77A06"/>
                </a:solidFill>
              </a:rPr>
              <a:t>Некорректный вывод ссылок</a:t>
            </a:r>
          </a:p>
        </p:txBody>
      </p:sp>
    </p:spTree>
    <p:extLst>
      <p:ext uri="{BB962C8B-B14F-4D97-AF65-F5344CB8AC3E}">
        <p14:creationId xmlns:p14="http://schemas.microsoft.com/office/powerpoint/2010/main" val="573630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10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" dur="50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10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7" dur="50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11476"/>
          </a:xfrm>
        </p:spPr>
        <p:txBody>
          <a:bodyPr>
            <a:normAutofit fontScale="90000"/>
          </a:bodyPr>
          <a:lstStyle/>
          <a:p>
            <a:r>
              <a:rPr lang="ru-RU" dirty="0" smtClean="0">
                <a:solidFill>
                  <a:srgbClr val="D77A06"/>
                </a:solidFill>
              </a:rPr>
              <a:t>Строка поиска</a:t>
            </a:r>
            <a:endParaRPr lang="ru-RU" dirty="0">
              <a:solidFill>
                <a:srgbClr val="D77A06"/>
              </a:solidFill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3"/>
          <a:srcRect l="5432" t="8546" r="11123" b="41106"/>
          <a:stretch/>
        </p:blipFill>
        <p:spPr>
          <a:xfrm>
            <a:off x="838200" y="1198338"/>
            <a:ext cx="5977299" cy="853900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4"/>
          <a:srcRect r="4697"/>
          <a:stretch/>
        </p:blipFill>
        <p:spPr>
          <a:xfrm>
            <a:off x="838200" y="2845615"/>
            <a:ext cx="5257800" cy="2618198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6243" y="3105150"/>
            <a:ext cx="5724092" cy="2005049"/>
          </a:xfrm>
          <a:prstGeom prst="rect">
            <a:avLst/>
          </a:prstGeom>
        </p:spPr>
      </p:pic>
      <p:grpSp>
        <p:nvGrpSpPr>
          <p:cNvPr id="9" name="Группа 8"/>
          <p:cNvGrpSpPr/>
          <p:nvPr/>
        </p:nvGrpSpPr>
        <p:grpSpPr>
          <a:xfrm>
            <a:off x="838200" y="5759103"/>
            <a:ext cx="5977299" cy="874549"/>
            <a:chOff x="752475" y="5759103"/>
            <a:chExt cx="5977299" cy="874549"/>
          </a:xfrm>
        </p:grpSpPr>
        <p:pic>
          <p:nvPicPr>
            <p:cNvPr id="10" name="Рисунок 9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687"/>
            <a:stretch/>
          </p:blipFill>
          <p:spPr>
            <a:xfrm>
              <a:off x="752475" y="5772592"/>
              <a:ext cx="1591975" cy="861060"/>
            </a:xfrm>
            <a:prstGeom prst="rect">
              <a:avLst/>
            </a:prstGeom>
          </p:spPr>
        </p:pic>
        <p:cxnSp>
          <p:nvCxnSpPr>
            <p:cNvPr id="11" name="Прямая соединительная линия 10"/>
            <p:cNvCxnSpPr/>
            <p:nvPr/>
          </p:nvCxnSpPr>
          <p:spPr>
            <a:xfrm>
              <a:off x="2511960" y="5759103"/>
              <a:ext cx="0" cy="86040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 Placeholder 4"/>
            <p:cNvSpPr txBox="1">
              <a:spLocks/>
            </p:cNvSpPr>
            <p:nvPr/>
          </p:nvSpPr>
          <p:spPr>
            <a:xfrm>
              <a:off x="2679471" y="6040963"/>
              <a:ext cx="4050303" cy="324317"/>
            </a:xfrm>
            <a:prstGeom prst="rect">
              <a:avLst/>
            </a:prstGeom>
          </p:spPr>
          <p:txBody>
            <a:bodyPr lIns="0" tIns="0" rIns="0" bIns="0"/>
            <a:lstStyle>
              <a:lvl1pPr marL="228600" marR="0" indent="-228600" algn="l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 sz="1600" kern="1200" baseline="0">
                  <a:solidFill>
                    <a:srgbClr val="4F4C4E"/>
                  </a:solidFill>
                  <a:latin typeface="Verdana" charset="0"/>
                  <a:ea typeface="+mn-ea"/>
                  <a:cs typeface="+mn-cs"/>
                </a:defRPr>
              </a:lvl1pPr>
              <a:lvl2pPr marL="6858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Clr>
                  <a:schemeClr val="accent1"/>
                </a:buClr>
              </a:pPr>
              <a:r>
                <a:rPr lang="et-EE" altLang="en-US" sz="1800" dirty="0" smtClean="0">
                  <a:solidFill>
                    <a:schemeClr val="accent1"/>
                  </a:solidFill>
                </a:rPr>
                <a:t>TALLINNA PAE GÜMNAASIUM</a:t>
              </a:r>
              <a:endParaRPr lang="en-US" altLang="en-US" sz="1800" dirty="0">
                <a:solidFill>
                  <a:schemeClr val="accent1"/>
                </a:solidFill>
              </a:endParaRPr>
            </a:p>
          </p:txBody>
        </p:sp>
      </p:grpSp>
      <p:sp>
        <p:nvSpPr>
          <p:cNvPr id="13" name="Прямоугольник 12"/>
          <p:cNvSpPr/>
          <p:nvPr/>
        </p:nvSpPr>
        <p:spPr>
          <a:xfrm>
            <a:off x="1343025" y="4657725"/>
            <a:ext cx="3209925" cy="333375"/>
          </a:xfrm>
          <a:prstGeom prst="rect">
            <a:avLst/>
          </a:prstGeom>
          <a:noFill/>
          <a:ln w="28575">
            <a:solidFill>
              <a:srgbClr val="D77A0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Slide Number Placeholder 1">
            <a:extLst>
              <a:ext uri="{FF2B5EF4-FFF2-40B4-BE49-F238E27FC236}">
                <a16:creationId xmlns:a16="http://schemas.microsoft.com/office/drawing/2014/main" id="{5BC4D61B-9FCF-41CA-A26B-2CE7E179BA38}"/>
              </a:ext>
            </a:extLst>
          </p:cNvPr>
          <p:cNvSpPr txBox="1">
            <a:spLocks/>
          </p:cNvSpPr>
          <p:nvPr/>
        </p:nvSpPr>
        <p:spPr>
          <a:xfrm>
            <a:off x="11239500" y="5933931"/>
            <a:ext cx="952500" cy="685572"/>
          </a:xfrm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9pPr>
          </a:lstStyle>
          <a:p>
            <a:r>
              <a:rPr lang="ru-RU" sz="4000" dirty="0" smtClean="0">
                <a:solidFill>
                  <a:schemeClr val="accent1"/>
                </a:solidFill>
                <a:latin typeface="+mn-lt"/>
              </a:rPr>
              <a:t>5</a:t>
            </a:r>
            <a:endParaRPr lang="en-US" dirty="0">
              <a:solidFill>
                <a:schemeClr val="accent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23628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1000" tmFilter="0, 0; .2, .5; .8, .5; 1, 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3" dur="500" autoRev="1" fill="hold"/>
                                        <p:tgtEl>
                                          <p:spTgt spid="1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/>
          <a:srcRect l="11523" t="47175" r="43014" b="44452"/>
          <a:stretch/>
        </p:blipFill>
        <p:spPr>
          <a:xfrm>
            <a:off x="7210758" y="576206"/>
            <a:ext cx="4705017" cy="1222872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4"/>
          <a:srcRect l="23223" t="35768" r="24187" b="22410"/>
          <a:stretch/>
        </p:blipFill>
        <p:spPr>
          <a:xfrm>
            <a:off x="833373" y="1809751"/>
            <a:ext cx="8262385" cy="3695920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 rotWithShape="1">
          <a:blip r:embed="rId5"/>
          <a:srcRect l="23313" t="51569" r="23374" b="11323"/>
          <a:stretch/>
        </p:blipFill>
        <p:spPr>
          <a:xfrm>
            <a:off x="833373" y="2143794"/>
            <a:ext cx="8253366" cy="3231404"/>
          </a:xfrm>
          <a:prstGeom prst="rect">
            <a:avLst/>
          </a:prstGeom>
        </p:spPr>
      </p:pic>
      <p:grpSp>
        <p:nvGrpSpPr>
          <p:cNvPr id="10" name="Группа 9"/>
          <p:cNvGrpSpPr/>
          <p:nvPr/>
        </p:nvGrpSpPr>
        <p:grpSpPr>
          <a:xfrm>
            <a:off x="838200" y="5759103"/>
            <a:ext cx="5977299" cy="874549"/>
            <a:chOff x="752475" y="5759103"/>
            <a:chExt cx="5977299" cy="874549"/>
          </a:xfrm>
        </p:grpSpPr>
        <p:pic>
          <p:nvPicPr>
            <p:cNvPr id="11" name="Рисунок 10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687"/>
            <a:stretch/>
          </p:blipFill>
          <p:spPr>
            <a:xfrm>
              <a:off x="752475" y="5772592"/>
              <a:ext cx="1591975" cy="861060"/>
            </a:xfrm>
            <a:prstGeom prst="rect">
              <a:avLst/>
            </a:prstGeom>
          </p:spPr>
        </p:pic>
        <p:cxnSp>
          <p:nvCxnSpPr>
            <p:cNvPr id="12" name="Прямая соединительная линия 11"/>
            <p:cNvCxnSpPr/>
            <p:nvPr/>
          </p:nvCxnSpPr>
          <p:spPr>
            <a:xfrm>
              <a:off x="2511960" y="5759103"/>
              <a:ext cx="0" cy="86040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 Placeholder 4"/>
            <p:cNvSpPr txBox="1">
              <a:spLocks/>
            </p:cNvSpPr>
            <p:nvPr/>
          </p:nvSpPr>
          <p:spPr>
            <a:xfrm>
              <a:off x="2679471" y="6040963"/>
              <a:ext cx="4050303" cy="324317"/>
            </a:xfrm>
            <a:prstGeom prst="rect">
              <a:avLst/>
            </a:prstGeom>
          </p:spPr>
          <p:txBody>
            <a:bodyPr lIns="0" tIns="0" rIns="0" bIns="0"/>
            <a:lstStyle>
              <a:lvl1pPr marL="228600" marR="0" indent="-228600" algn="l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 sz="1600" kern="1200" baseline="0">
                  <a:solidFill>
                    <a:srgbClr val="4F4C4E"/>
                  </a:solidFill>
                  <a:latin typeface="Verdana" charset="0"/>
                  <a:ea typeface="+mn-ea"/>
                  <a:cs typeface="+mn-cs"/>
                </a:defRPr>
              </a:lvl1pPr>
              <a:lvl2pPr marL="6858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Clr>
                  <a:schemeClr val="accent1"/>
                </a:buClr>
              </a:pPr>
              <a:r>
                <a:rPr lang="et-EE" altLang="en-US" sz="1800" dirty="0" smtClean="0">
                  <a:solidFill>
                    <a:schemeClr val="accent1"/>
                  </a:solidFill>
                </a:rPr>
                <a:t>TALLINNA PAE GÜMNAASIUM</a:t>
              </a:r>
              <a:endParaRPr lang="en-US" altLang="en-US" sz="1800" dirty="0">
                <a:solidFill>
                  <a:schemeClr val="accent1"/>
                </a:solidFill>
              </a:endParaRPr>
            </a:p>
          </p:txBody>
        </p:sp>
      </p:grpSp>
      <p:sp>
        <p:nvSpPr>
          <p:cNvPr id="14" name="Заголовок 1"/>
          <p:cNvSpPr txBox="1">
            <a:spLocks/>
          </p:cNvSpPr>
          <p:nvPr/>
        </p:nvSpPr>
        <p:spPr>
          <a:xfrm>
            <a:off x="838200" y="365126"/>
            <a:ext cx="10515600" cy="6114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>
                <a:solidFill>
                  <a:srgbClr val="D77A06"/>
                </a:solidFill>
              </a:rPr>
              <a:t>Главный контент</a:t>
            </a:r>
          </a:p>
        </p:txBody>
      </p:sp>
      <p:sp>
        <p:nvSpPr>
          <p:cNvPr id="15" name="Slide Number Placeholder 1">
            <a:extLst>
              <a:ext uri="{FF2B5EF4-FFF2-40B4-BE49-F238E27FC236}">
                <a16:creationId xmlns:a16="http://schemas.microsoft.com/office/drawing/2014/main" id="{5BC4D61B-9FCF-41CA-A26B-2CE7E179BA38}"/>
              </a:ext>
            </a:extLst>
          </p:cNvPr>
          <p:cNvSpPr txBox="1">
            <a:spLocks/>
          </p:cNvSpPr>
          <p:nvPr/>
        </p:nvSpPr>
        <p:spPr>
          <a:xfrm>
            <a:off x="11239500" y="5933931"/>
            <a:ext cx="952500" cy="685572"/>
          </a:xfrm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9pPr>
          </a:lstStyle>
          <a:p>
            <a:r>
              <a:rPr lang="ru-RU" sz="4000" dirty="0" smtClean="0">
                <a:solidFill>
                  <a:schemeClr val="accent1"/>
                </a:solidFill>
                <a:latin typeface="+mn-lt"/>
              </a:rPr>
              <a:t>6</a:t>
            </a:r>
            <a:endParaRPr lang="en-US" dirty="0">
              <a:solidFill>
                <a:schemeClr val="accent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69969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5"/>
          <a:srcRect l="35260" t="7389" r="24367" b="88041"/>
          <a:stretch/>
        </p:blipFill>
        <p:spPr>
          <a:xfrm>
            <a:off x="3209925" y="2843101"/>
            <a:ext cx="6480392" cy="412546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6"/>
          <a:srcRect l="40843" t="6747" r="47319" b="42169"/>
          <a:stretch/>
        </p:blipFill>
        <p:spPr>
          <a:xfrm>
            <a:off x="5726058" y="1296657"/>
            <a:ext cx="1843859" cy="4475935"/>
          </a:xfrm>
          <a:prstGeom prst="rect">
            <a:avLst/>
          </a:prstGeom>
        </p:spPr>
      </p:pic>
      <p:grpSp>
        <p:nvGrpSpPr>
          <p:cNvPr id="10" name="Группа 9"/>
          <p:cNvGrpSpPr/>
          <p:nvPr/>
        </p:nvGrpSpPr>
        <p:grpSpPr>
          <a:xfrm>
            <a:off x="838200" y="5759103"/>
            <a:ext cx="5977299" cy="874549"/>
            <a:chOff x="752475" y="5759103"/>
            <a:chExt cx="5977299" cy="874549"/>
          </a:xfrm>
        </p:grpSpPr>
        <p:pic>
          <p:nvPicPr>
            <p:cNvPr id="11" name="Рисунок 10"/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687"/>
            <a:stretch/>
          </p:blipFill>
          <p:spPr>
            <a:xfrm>
              <a:off x="752475" y="5772592"/>
              <a:ext cx="1591975" cy="861060"/>
            </a:xfrm>
            <a:prstGeom prst="rect">
              <a:avLst/>
            </a:prstGeom>
          </p:spPr>
        </p:pic>
        <p:cxnSp>
          <p:nvCxnSpPr>
            <p:cNvPr id="12" name="Прямая соединительная линия 11"/>
            <p:cNvCxnSpPr/>
            <p:nvPr/>
          </p:nvCxnSpPr>
          <p:spPr>
            <a:xfrm>
              <a:off x="2511960" y="5759103"/>
              <a:ext cx="0" cy="86040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 Placeholder 4"/>
            <p:cNvSpPr txBox="1">
              <a:spLocks/>
            </p:cNvSpPr>
            <p:nvPr/>
          </p:nvSpPr>
          <p:spPr>
            <a:xfrm>
              <a:off x="2679471" y="6040963"/>
              <a:ext cx="4050303" cy="324317"/>
            </a:xfrm>
            <a:prstGeom prst="rect">
              <a:avLst/>
            </a:prstGeom>
          </p:spPr>
          <p:txBody>
            <a:bodyPr lIns="0" tIns="0" rIns="0" bIns="0"/>
            <a:lstStyle>
              <a:lvl1pPr marL="228600" marR="0" indent="-228600" algn="l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 sz="1600" kern="1200" baseline="0">
                  <a:solidFill>
                    <a:srgbClr val="4F4C4E"/>
                  </a:solidFill>
                  <a:latin typeface="Verdana" charset="0"/>
                  <a:ea typeface="+mn-ea"/>
                  <a:cs typeface="+mn-cs"/>
                </a:defRPr>
              </a:lvl1pPr>
              <a:lvl2pPr marL="6858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Clr>
                  <a:schemeClr val="accent1"/>
                </a:buClr>
              </a:pPr>
              <a:r>
                <a:rPr lang="et-EE" altLang="en-US" sz="1800" dirty="0" smtClean="0">
                  <a:solidFill>
                    <a:schemeClr val="accent1"/>
                  </a:solidFill>
                </a:rPr>
                <a:t>TALLINNA PAE GÜMNAASIUM</a:t>
              </a:r>
              <a:endParaRPr lang="en-US" altLang="en-US" sz="1800" dirty="0">
                <a:solidFill>
                  <a:schemeClr val="accent1"/>
                </a:solidFill>
              </a:endParaRPr>
            </a:p>
          </p:txBody>
        </p:sp>
      </p:grpSp>
      <p:pic>
        <p:nvPicPr>
          <p:cNvPr id="14" name="B20FB2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2130810" y="1026641"/>
            <a:ext cx="7930379" cy="5831359"/>
          </a:xfrm>
          <a:prstGeom prst="rect">
            <a:avLst/>
          </a:prstGeom>
        </p:spPr>
      </p:pic>
      <p:sp>
        <p:nvSpPr>
          <p:cNvPr id="15" name="Заголовок 1"/>
          <p:cNvSpPr txBox="1">
            <a:spLocks/>
          </p:cNvSpPr>
          <p:nvPr/>
        </p:nvSpPr>
        <p:spPr>
          <a:xfrm>
            <a:off x="838200" y="365126"/>
            <a:ext cx="10515600" cy="6114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>
                <a:solidFill>
                  <a:srgbClr val="D77A06"/>
                </a:solidFill>
              </a:rPr>
              <a:t>Меню навигации</a:t>
            </a:r>
          </a:p>
        </p:txBody>
      </p:sp>
      <p:sp>
        <p:nvSpPr>
          <p:cNvPr id="16" name="Slide Number Placeholder 1">
            <a:extLst>
              <a:ext uri="{FF2B5EF4-FFF2-40B4-BE49-F238E27FC236}">
                <a16:creationId xmlns:a16="http://schemas.microsoft.com/office/drawing/2014/main" id="{5BC4D61B-9FCF-41CA-A26B-2CE7E179BA38}"/>
              </a:ext>
            </a:extLst>
          </p:cNvPr>
          <p:cNvSpPr txBox="1">
            <a:spLocks/>
          </p:cNvSpPr>
          <p:nvPr/>
        </p:nvSpPr>
        <p:spPr>
          <a:xfrm>
            <a:off x="11239500" y="5933931"/>
            <a:ext cx="952500" cy="685572"/>
          </a:xfrm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9pPr>
          </a:lstStyle>
          <a:p>
            <a:r>
              <a:rPr lang="ru-RU" sz="4000" dirty="0" smtClean="0">
                <a:solidFill>
                  <a:schemeClr val="accent1"/>
                </a:solidFill>
                <a:latin typeface="+mn-lt"/>
              </a:rPr>
              <a:t>7</a:t>
            </a:r>
            <a:endParaRPr lang="en-US" dirty="0">
              <a:solidFill>
                <a:schemeClr val="accent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09204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7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47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6" dur="25300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47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</p:childTnLst>
        </p:cTn>
      </p:par>
    </p:tnLst>
    <p:bldLst>
      <p:bldP spid="1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168398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790347" y="976602"/>
            <a:ext cx="2770662" cy="4808863"/>
          </a:xfrm>
          <a:prstGeom prst="rect">
            <a:avLst/>
          </a:prstGeom>
        </p:spPr>
      </p:pic>
      <p:grpSp>
        <p:nvGrpSpPr>
          <p:cNvPr id="9" name="Группа 8"/>
          <p:cNvGrpSpPr/>
          <p:nvPr/>
        </p:nvGrpSpPr>
        <p:grpSpPr>
          <a:xfrm>
            <a:off x="838200" y="5759103"/>
            <a:ext cx="5977299" cy="874549"/>
            <a:chOff x="752475" y="5759103"/>
            <a:chExt cx="5977299" cy="874549"/>
          </a:xfrm>
        </p:grpSpPr>
        <p:pic>
          <p:nvPicPr>
            <p:cNvPr id="10" name="Рисунок 9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687"/>
            <a:stretch/>
          </p:blipFill>
          <p:spPr>
            <a:xfrm>
              <a:off x="752475" y="5772592"/>
              <a:ext cx="1591975" cy="861060"/>
            </a:xfrm>
            <a:prstGeom prst="rect">
              <a:avLst/>
            </a:prstGeom>
          </p:spPr>
        </p:pic>
        <p:cxnSp>
          <p:nvCxnSpPr>
            <p:cNvPr id="11" name="Прямая соединительная линия 10"/>
            <p:cNvCxnSpPr/>
            <p:nvPr/>
          </p:nvCxnSpPr>
          <p:spPr>
            <a:xfrm>
              <a:off x="2511960" y="5759103"/>
              <a:ext cx="0" cy="86040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 Placeholder 4"/>
            <p:cNvSpPr txBox="1">
              <a:spLocks/>
            </p:cNvSpPr>
            <p:nvPr/>
          </p:nvSpPr>
          <p:spPr>
            <a:xfrm>
              <a:off x="2679471" y="6040963"/>
              <a:ext cx="4050303" cy="324317"/>
            </a:xfrm>
            <a:prstGeom prst="rect">
              <a:avLst/>
            </a:prstGeom>
          </p:spPr>
          <p:txBody>
            <a:bodyPr lIns="0" tIns="0" rIns="0" bIns="0"/>
            <a:lstStyle>
              <a:lvl1pPr marL="228600" marR="0" indent="-228600" algn="l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 sz="1600" kern="1200" baseline="0">
                  <a:solidFill>
                    <a:srgbClr val="4F4C4E"/>
                  </a:solidFill>
                  <a:latin typeface="Verdana" charset="0"/>
                  <a:ea typeface="+mn-ea"/>
                  <a:cs typeface="+mn-cs"/>
                </a:defRPr>
              </a:lvl1pPr>
              <a:lvl2pPr marL="6858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Clr>
                  <a:schemeClr val="accent1"/>
                </a:buClr>
              </a:pPr>
              <a:r>
                <a:rPr lang="et-EE" altLang="en-US" sz="1800" dirty="0" smtClean="0">
                  <a:solidFill>
                    <a:schemeClr val="accent1"/>
                  </a:solidFill>
                </a:rPr>
                <a:t>TALLINNA PAE GÜMNAASIUM</a:t>
              </a:r>
              <a:endParaRPr lang="en-US" altLang="en-US" sz="1800" dirty="0">
                <a:solidFill>
                  <a:schemeClr val="accent1"/>
                </a:solidFill>
              </a:endParaRPr>
            </a:p>
          </p:txBody>
        </p:sp>
      </p:grpSp>
      <p:sp>
        <p:nvSpPr>
          <p:cNvPr id="14" name="Заголовок 1"/>
          <p:cNvSpPr txBox="1">
            <a:spLocks/>
          </p:cNvSpPr>
          <p:nvPr/>
        </p:nvSpPr>
        <p:spPr>
          <a:xfrm>
            <a:off x="838200" y="365126"/>
            <a:ext cx="10515600" cy="6114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>
                <a:solidFill>
                  <a:srgbClr val="D77A06"/>
                </a:solidFill>
              </a:rPr>
              <a:t>Мобильный дизайн</a:t>
            </a:r>
          </a:p>
        </p:txBody>
      </p:sp>
      <p:sp>
        <p:nvSpPr>
          <p:cNvPr id="15" name="Slide Number Placeholder 1">
            <a:extLst>
              <a:ext uri="{FF2B5EF4-FFF2-40B4-BE49-F238E27FC236}">
                <a16:creationId xmlns:a16="http://schemas.microsoft.com/office/drawing/2014/main" id="{5BC4D61B-9FCF-41CA-A26B-2CE7E179BA38}"/>
              </a:ext>
            </a:extLst>
          </p:cNvPr>
          <p:cNvSpPr txBox="1">
            <a:spLocks/>
          </p:cNvSpPr>
          <p:nvPr/>
        </p:nvSpPr>
        <p:spPr>
          <a:xfrm>
            <a:off x="11239500" y="5933931"/>
            <a:ext cx="952500" cy="685572"/>
          </a:xfrm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9pPr>
          </a:lstStyle>
          <a:p>
            <a:r>
              <a:rPr lang="ru-RU" sz="4000" dirty="0" smtClean="0">
                <a:solidFill>
                  <a:schemeClr val="accent1"/>
                </a:solidFill>
                <a:latin typeface="+mn-lt"/>
              </a:rPr>
              <a:t>8</a:t>
            </a:r>
            <a:endParaRPr lang="en-US" dirty="0">
              <a:solidFill>
                <a:schemeClr val="accent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9489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322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5719"/>
            <a:ext cx="10412727" cy="6941818"/>
          </a:xfrm>
          <a:prstGeom prst="rect">
            <a:avLst/>
          </a:prstGeom>
        </p:spPr>
      </p:pic>
      <p:grpSp>
        <p:nvGrpSpPr>
          <p:cNvPr id="5" name="Group 11"/>
          <p:cNvGrpSpPr/>
          <p:nvPr/>
        </p:nvGrpSpPr>
        <p:grpSpPr>
          <a:xfrm>
            <a:off x="6019800" y="-45719"/>
            <a:ext cx="6172200" cy="6941818"/>
            <a:chOff x="4961641" y="-37561"/>
            <a:chExt cx="7025641" cy="6850097"/>
          </a:xfrm>
        </p:grpSpPr>
        <p:sp>
          <p:nvSpPr>
            <p:cNvPr id="6" name="Rectangle 8"/>
            <p:cNvSpPr/>
            <p:nvPr/>
          </p:nvSpPr>
          <p:spPr>
            <a:xfrm>
              <a:off x="4961641" y="-37561"/>
              <a:ext cx="7025639" cy="313245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" name="Rectangle 10"/>
            <p:cNvSpPr/>
            <p:nvPr/>
          </p:nvSpPr>
          <p:spPr>
            <a:xfrm>
              <a:off x="4961642" y="2991173"/>
              <a:ext cx="7025640" cy="382136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8" name="Teksti kohatäide 4"/>
          <p:cNvSpPr txBox="1">
            <a:spLocks/>
          </p:cNvSpPr>
          <p:nvPr/>
        </p:nvSpPr>
        <p:spPr>
          <a:xfrm>
            <a:off x="8197529" y="3250775"/>
            <a:ext cx="1816740" cy="34882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altLang="en-US" sz="2900" dirty="0" smtClean="0">
                <a:solidFill>
                  <a:srgbClr val="D77A0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Концепт</a:t>
            </a:r>
            <a:endParaRPr lang="et-EE" altLang="en-US" sz="2900" dirty="0">
              <a:solidFill>
                <a:srgbClr val="D77A06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4719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theme/theme1.xml><?xml version="1.0" encoding="utf-8"?>
<a:theme xmlns:a="http://schemas.openxmlformats.org/drawingml/2006/main" name="Тема Office">
  <a:themeElements>
    <a:clrScheme name="TPG">
      <a:dk1>
        <a:srgbClr val="1F1F1F"/>
      </a:dk1>
      <a:lt1>
        <a:srgbClr val="FFFFFF"/>
      </a:lt1>
      <a:dk2>
        <a:srgbClr val="1F1F1F"/>
      </a:dk2>
      <a:lt2>
        <a:srgbClr val="FFFFFF"/>
      </a:lt2>
      <a:accent1>
        <a:srgbClr val="002959"/>
      </a:accent1>
      <a:accent2>
        <a:srgbClr val="002959"/>
      </a:accent2>
      <a:accent3>
        <a:srgbClr val="002959"/>
      </a:accent3>
      <a:accent4>
        <a:srgbClr val="002959"/>
      </a:accent4>
      <a:accent5>
        <a:srgbClr val="002959"/>
      </a:accent5>
      <a:accent6>
        <a:srgbClr val="002959"/>
      </a:accent6>
      <a:hlink>
        <a:srgbClr val="002959"/>
      </a:hlink>
      <a:folHlink>
        <a:srgbClr val="002959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1555</TotalTime>
  <Words>156</Words>
  <Application>Microsoft Office PowerPoint</Application>
  <PresentationFormat>Широкоэкранный</PresentationFormat>
  <Paragraphs>73</Paragraphs>
  <Slides>20</Slides>
  <Notes>12</Notes>
  <HiddenSlides>0</HiddenSlides>
  <MMClips>2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20</vt:i4>
      </vt:variant>
    </vt:vector>
  </HeadingPairs>
  <TitlesOfParts>
    <vt:vector size="26" baseType="lpstr">
      <vt:lpstr>Arial</vt:lpstr>
      <vt:lpstr>Calibri</vt:lpstr>
      <vt:lpstr>Calibri Light</vt:lpstr>
      <vt:lpstr>Verdana</vt:lpstr>
      <vt:lpstr>Wingdings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Строка поиска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Ühenduse vorm</vt:lpstr>
      <vt:lpstr>Navigeerimismenüü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Kaloid</dc:creator>
  <cp:lastModifiedBy>Kaloid</cp:lastModifiedBy>
  <cp:revision>78</cp:revision>
  <dcterms:created xsi:type="dcterms:W3CDTF">2020-05-26T17:27:07Z</dcterms:created>
  <dcterms:modified xsi:type="dcterms:W3CDTF">2020-11-23T14:07:57Z</dcterms:modified>
</cp:coreProperties>
</file>

<file path=docProps/thumbnail.jpeg>
</file>